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handoutMasterIdLst>
    <p:handoutMasterId r:id="rId24"/>
  </p:handoutMasterIdLst>
  <p:sldIdLst>
    <p:sldId id="256" r:id="rId2"/>
    <p:sldId id="257" r:id="rId3"/>
    <p:sldId id="258" r:id="rId4"/>
    <p:sldId id="261" r:id="rId5"/>
    <p:sldId id="269" r:id="rId6"/>
    <p:sldId id="272" r:id="rId7"/>
    <p:sldId id="262" r:id="rId8"/>
    <p:sldId id="263" r:id="rId9"/>
    <p:sldId id="264" r:id="rId10"/>
    <p:sldId id="268" r:id="rId11"/>
    <p:sldId id="270" r:id="rId12"/>
    <p:sldId id="267" r:id="rId13"/>
    <p:sldId id="265" r:id="rId14"/>
    <p:sldId id="266" r:id="rId15"/>
    <p:sldId id="271" r:id="rId16"/>
    <p:sldId id="274" r:id="rId17"/>
    <p:sldId id="273" r:id="rId18"/>
    <p:sldId id="276" r:id="rId19"/>
    <p:sldId id="259" r:id="rId20"/>
    <p:sldId id="277" r:id="rId21"/>
    <p:sldId id="278" r:id="rId22"/>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E4ACD5D-6017-46A8-BCA4-0F3DE0B938E0}">
          <p14:sldIdLst>
            <p14:sldId id="256"/>
            <p14:sldId id="257"/>
            <p14:sldId id="258"/>
            <p14:sldId id="261"/>
            <p14:sldId id="269"/>
            <p14:sldId id="272"/>
            <p14:sldId id="262"/>
            <p14:sldId id="263"/>
            <p14:sldId id="264"/>
            <p14:sldId id="268"/>
            <p14:sldId id="270"/>
            <p14:sldId id="267"/>
            <p14:sldId id="265"/>
            <p14:sldId id="266"/>
            <p14:sldId id="271"/>
            <p14:sldId id="274"/>
            <p14:sldId id="273"/>
            <p14:sldId id="276"/>
            <p14:sldId id="259"/>
            <p14:sldId id="277"/>
            <p14:sldId id="278"/>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AFAFA"/>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014" autoAdjust="0"/>
    <p:restoredTop sz="63995" autoAdjust="0"/>
  </p:normalViewPr>
  <p:slideViewPr>
    <p:cSldViewPr snapToGrid="0" showGuides="1">
      <p:cViewPr varScale="1">
        <p:scale>
          <a:sx n="74" d="100"/>
          <a:sy n="74" d="100"/>
        </p:scale>
        <p:origin x="1932" y="54"/>
      </p:cViewPr>
      <p:guideLst/>
    </p:cSldViewPr>
  </p:slideViewPr>
  <p:notesTextViewPr>
    <p:cViewPr>
      <p:scale>
        <a:sx n="3" d="2"/>
        <a:sy n="3" d="2"/>
      </p:scale>
      <p:origin x="0" y="0"/>
    </p:cViewPr>
  </p:notesTextViewPr>
  <p:notesViewPr>
    <p:cSldViewPr snapToGrid="0" showGuides="1">
      <p:cViewPr varScale="1">
        <p:scale>
          <a:sx n="81" d="100"/>
          <a:sy n="81" d="100"/>
        </p:scale>
        <p:origin x="3434" y="82"/>
      </p:cViewPr>
      <p:guideLst/>
    </p:cSldViewPr>
  </p:notesViewPr>
  <p:gridSpacing cx="72000" cy="720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a:extLst>
              <a:ext uri="{FF2B5EF4-FFF2-40B4-BE49-F238E27FC236}">
                <a16:creationId xmlns:a16="http://schemas.microsoft.com/office/drawing/2014/main" id="{72A5052A-53BC-43B5-A176-36FCD478E83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a:extLst>
              <a:ext uri="{FF2B5EF4-FFF2-40B4-BE49-F238E27FC236}">
                <a16:creationId xmlns:a16="http://schemas.microsoft.com/office/drawing/2014/main" id="{13A1072D-89DB-4F36-9E7E-2321F69ADA3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479F3F0-5EB0-4A6B-9DF9-635B7C2D20CB}" type="datetimeFigureOut">
              <a:rPr lang="de-DE" smtClean="0"/>
              <a:t>22.11.2018</a:t>
            </a:fld>
            <a:endParaRPr lang="de-DE"/>
          </a:p>
        </p:txBody>
      </p:sp>
      <p:sp>
        <p:nvSpPr>
          <p:cNvPr id="4" name="Fußzeilenplatzhalter 3">
            <a:extLst>
              <a:ext uri="{FF2B5EF4-FFF2-40B4-BE49-F238E27FC236}">
                <a16:creationId xmlns:a16="http://schemas.microsoft.com/office/drawing/2014/main" id="{0CCA7EE6-3C47-49CE-85EF-83DA0867844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5" name="Foliennummernplatzhalter 4">
            <a:extLst>
              <a:ext uri="{FF2B5EF4-FFF2-40B4-BE49-F238E27FC236}">
                <a16:creationId xmlns:a16="http://schemas.microsoft.com/office/drawing/2014/main" id="{A086F9B6-7AAB-4EB5-8DC2-97C6B96684C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64626DD-269D-47F8-BB32-F22CCB54FD24}" type="slidenum">
              <a:rPr lang="de-DE" smtClean="0"/>
              <a:t>‹Nr.›</a:t>
            </a:fld>
            <a:endParaRPr lang="de-DE"/>
          </a:p>
        </p:txBody>
      </p:sp>
    </p:spTree>
    <p:extLst>
      <p:ext uri="{BB962C8B-B14F-4D97-AF65-F5344CB8AC3E}">
        <p14:creationId xmlns:p14="http://schemas.microsoft.com/office/powerpoint/2010/main" val="117141653"/>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2.jpeg>
</file>

<file path=ppt/media/image3.jpeg>
</file>

<file path=ppt/media/image4.png>
</file>

<file path=ppt/media/image5.png>
</file>

<file path=ppt/media/image6.jp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A35509A-A1CD-485C-B46F-B81AC02F14AB}" type="datetimeFigureOut">
              <a:rPr lang="de-DE" smtClean="0"/>
              <a:t>22.11.2018</a:t>
            </a:fld>
            <a:endParaRPr lang="de-DE"/>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CCCEE8B-F36B-4052-A9C5-74D955C484F0}" type="slidenum">
              <a:rPr lang="de-DE" smtClean="0"/>
              <a:t>‹Nr.›</a:t>
            </a:fld>
            <a:endParaRPr lang="de-DE"/>
          </a:p>
        </p:txBody>
      </p:sp>
    </p:spTree>
    <p:extLst>
      <p:ext uri="{BB962C8B-B14F-4D97-AF65-F5344CB8AC3E}">
        <p14:creationId xmlns:p14="http://schemas.microsoft.com/office/powerpoint/2010/main" val="41947375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200" b="0" kern="1200" dirty="0">
                <a:solidFill>
                  <a:schemeClr val="tx1"/>
                </a:solidFill>
                <a:effectLst/>
                <a:latin typeface="+mn-lt"/>
                <a:ea typeface="+mn-ea"/>
                <a:cs typeface="+mn-cs"/>
              </a:rPr>
              <a:t>moin wir sind </a:t>
            </a:r>
            <a:r>
              <a:rPr lang="de-DE" sz="1200" b="0" kern="1200" dirty="0" err="1">
                <a:solidFill>
                  <a:schemeClr val="tx1"/>
                </a:solidFill>
                <a:effectLst/>
                <a:latin typeface="+mn-lt"/>
                <a:ea typeface="+mn-ea"/>
                <a:cs typeface="+mn-cs"/>
              </a:rPr>
              <a:t>alex</a:t>
            </a:r>
            <a:r>
              <a:rPr lang="de-DE" sz="1200" b="0" kern="1200" dirty="0">
                <a:solidFill>
                  <a:schemeClr val="tx1"/>
                </a:solidFill>
                <a:effectLst/>
                <a:latin typeface="+mn-lt"/>
                <a:ea typeface="+mn-ea"/>
                <a:cs typeface="+mn-cs"/>
              </a:rPr>
              <a:t> und max. wir haben damals 2017 im </a:t>
            </a:r>
            <a:r>
              <a:rPr lang="de-DE" sz="1200" b="0" kern="1200" dirty="0" err="1">
                <a:solidFill>
                  <a:schemeClr val="tx1"/>
                </a:solidFill>
                <a:effectLst/>
                <a:latin typeface="+mn-lt"/>
                <a:ea typeface="+mn-ea"/>
                <a:cs typeface="+mn-cs"/>
              </a:rPr>
              <a:t>master</a:t>
            </a:r>
            <a:r>
              <a:rPr lang="de-DE" sz="1200" b="0" kern="1200" dirty="0">
                <a:solidFill>
                  <a:schemeClr val="tx1"/>
                </a:solidFill>
                <a:effectLst/>
                <a:latin typeface="+mn-lt"/>
                <a:ea typeface="+mn-ea"/>
                <a:cs typeface="+mn-cs"/>
              </a:rPr>
              <a:t> digitale </a:t>
            </a:r>
            <a:r>
              <a:rPr lang="de-DE" sz="1200" b="0" kern="1200" dirty="0" err="1">
                <a:solidFill>
                  <a:schemeClr val="tx1"/>
                </a:solidFill>
                <a:effectLst/>
                <a:latin typeface="+mn-lt"/>
                <a:ea typeface="+mn-ea"/>
                <a:cs typeface="+mn-cs"/>
              </a:rPr>
              <a:t>medien</a:t>
            </a:r>
            <a:r>
              <a:rPr lang="de-DE" sz="1200" b="0" kern="1200" dirty="0">
                <a:solidFill>
                  <a:schemeClr val="tx1"/>
                </a:solidFill>
                <a:effectLst/>
                <a:latin typeface="+mn-lt"/>
                <a:ea typeface="+mn-ea"/>
                <a:cs typeface="+mn-cs"/>
              </a:rPr>
              <a:t> an der </a:t>
            </a:r>
            <a:r>
              <a:rPr lang="de-DE" sz="1200" b="0" kern="1200" dirty="0" err="1">
                <a:solidFill>
                  <a:schemeClr val="tx1"/>
                </a:solidFill>
                <a:effectLst/>
                <a:latin typeface="+mn-lt"/>
                <a:ea typeface="+mn-ea"/>
                <a:cs typeface="+mn-cs"/>
              </a:rPr>
              <a:t>hfk</a:t>
            </a:r>
            <a:r>
              <a:rPr lang="de-DE" sz="1200" b="0" kern="1200" dirty="0">
                <a:solidFill>
                  <a:schemeClr val="tx1"/>
                </a:solidFill>
                <a:effectLst/>
                <a:latin typeface="+mn-lt"/>
                <a:ea typeface="+mn-ea"/>
                <a:cs typeface="+mn-cs"/>
              </a:rPr>
              <a:t> in </a:t>
            </a:r>
            <a:r>
              <a:rPr lang="de-DE" sz="1200" b="0" kern="1200" dirty="0" err="1">
                <a:solidFill>
                  <a:schemeClr val="tx1"/>
                </a:solidFill>
                <a:effectLst/>
                <a:latin typeface="+mn-lt"/>
                <a:ea typeface="+mn-ea"/>
                <a:cs typeface="+mn-cs"/>
              </a:rPr>
              <a:t>bremen</a:t>
            </a:r>
            <a:r>
              <a:rPr lang="de-DE" sz="1200" b="0" kern="1200" dirty="0">
                <a:solidFill>
                  <a:schemeClr val="tx1"/>
                </a:solidFill>
                <a:effectLst/>
                <a:latin typeface="+mn-lt"/>
                <a:ea typeface="+mn-ea"/>
                <a:cs typeface="+mn-cs"/>
              </a:rPr>
              <a:t> unser </a:t>
            </a:r>
            <a:r>
              <a:rPr lang="de-DE" sz="1200" b="0" kern="1200" dirty="0" err="1">
                <a:solidFill>
                  <a:schemeClr val="tx1"/>
                </a:solidFill>
                <a:effectLst/>
                <a:latin typeface="+mn-lt"/>
                <a:ea typeface="+mn-ea"/>
                <a:cs typeface="+mn-cs"/>
              </a:rPr>
              <a:t>master</a:t>
            </a:r>
            <a:r>
              <a:rPr lang="de-DE" sz="1200" b="0" kern="1200" dirty="0">
                <a:solidFill>
                  <a:schemeClr val="tx1"/>
                </a:solidFill>
                <a:effectLst/>
                <a:latin typeface="+mn-lt"/>
                <a:ea typeface="+mn-ea"/>
                <a:cs typeface="+mn-cs"/>
              </a:rPr>
              <a:t> </a:t>
            </a:r>
            <a:r>
              <a:rPr lang="de-DE" sz="1200" b="0" kern="1200" dirty="0" err="1">
                <a:solidFill>
                  <a:schemeClr val="tx1"/>
                </a:solidFill>
                <a:effectLst/>
                <a:latin typeface="+mn-lt"/>
                <a:ea typeface="+mn-ea"/>
                <a:cs typeface="+mn-cs"/>
              </a:rPr>
              <a:t>projekt</a:t>
            </a:r>
            <a:r>
              <a:rPr lang="de-DE" sz="1200" b="0" kern="1200" dirty="0">
                <a:solidFill>
                  <a:schemeClr val="tx1"/>
                </a:solidFill>
                <a:effectLst/>
                <a:latin typeface="+mn-lt"/>
                <a:ea typeface="+mn-ea"/>
                <a:cs typeface="+mn-cs"/>
              </a:rPr>
              <a:t> gemeinsam gestartet, mittlerweile arbeiten auch auf professioneller eben zusammen. in einem </a:t>
            </a:r>
            <a:r>
              <a:rPr lang="de-DE" sz="1200" b="0" kern="1200" dirty="0" err="1">
                <a:solidFill>
                  <a:schemeClr val="tx1"/>
                </a:solidFill>
                <a:effectLst/>
                <a:latin typeface="+mn-lt"/>
                <a:ea typeface="+mn-ea"/>
                <a:cs typeface="+mn-cs"/>
              </a:rPr>
              <a:t>startup</a:t>
            </a:r>
            <a:r>
              <a:rPr lang="de-DE" sz="1200" b="0" kern="1200" dirty="0">
                <a:solidFill>
                  <a:schemeClr val="tx1"/>
                </a:solidFill>
                <a:effectLst/>
                <a:latin typeface="+mn-lt"/>
                <a:ea typeface="+mn-ea"/>
                <a:cs typeface="+mn-cs"/>
              </a:rPr>
              <a:t>.</a:t>
            </a:r>
          </a:p>
        </p:txBody>
      </p:sp>
      <p:sp>
        <p:nvSpPr>
          <p:cNvPr id="4" name="Foliennummernplatzhalter 3"/>
          <p:cNvSpPr>
            <a:spLocks noGrp="1"/>
          </p:cNvSpPr>
          <p:nvPr>
            <p:ph type="sldNum" sz="quarter" idx="5"/>
          </p:nvPr>
        </p:nvSpPr>
        <p:spPr/>
        <p:txBody>
          <a:bodyPr/>
          <a:lstStyle/>
          <a:p>
            <a:fld id="{BCCCEE8B-F36B-4052-A9C5-74D955C484F0}" type="slidenum">
              <a:rPr lang="de-DE" smtClean="0"/>
              <a:t>2</a:t>
            </a:fld>
            <a:endParaRPr lang="de-DE"/>
          </a:p>
        </p:txBody>
      </p:sp>
    </p:spTree>
    <p:extLst>
      <p:ext uri="{BB962C8B-B14F-4D97-AF65-F5344CB8AC3E}">
        <p14:creationId xmlns:p14="http://schemas.microsoft.com/office/powerpoint/2010/main" val="177518262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200" b="0" kern="1200" dirty="0">
                <a:solidFill>
                  <a:schemeClr val="tx1"/>
                </a:solidFill>
                <a:effectLst/>
                <a:latin typeface="+mn-lt"/>
                <a:ea typeface="+mn-ea"/>
                <a:cs typeface="+mn-cs"/>
              </a:rPr>
              <a:t>warum ist das </a:t>
            </a:r>
            <a:r>
              <a:rPr lang="de-DE" sz="1200" b="0" kern="1200" dirty="0" err="1">
                <a:solidFill>
                  <a:schemeClr val="tx1"/>
                </a:solidFill>
                <a:effectLst/>
                <a:latin typeface="+mn-lt"/>
                <a:ea typeface="+mn-ea"/>
                <a:cs typeface="+mn-cs"/>
              </a:rPr>
              <a:t>gestenset</a:t>
            </a:r>
            <a:r>
              <a:rPr lang="de-DE" sz="1200" b="0" kern="1200" dirty="0">
                <a:solidFill>
                  <a:schemeClr val="tx1"/>
                </a:solidFill>
                <a:effectLst/>
                <a:latin typeface="+mn-lt"/>
                <a:ea typeface="+mn-ea"/>
                <a:cs typeface="+mn-cs"/>
              </a:rPr>
              <a:t> eines </a:t>
            </a:r>
            <a:r>
              <a:rPr lang="de-DE" sz="1200" b="0" kern="1200" dirty="0" err="1">
                <a:solidFill>
                  <a:schemeClr val="tx1"/>
                </a:solidFill>
                <a:effectLst/>
                <a:latin typeface="+mn-lt"/>
                <a:ea typeface="+mn-ea"/>
                <a:cs typeface="+mn-cs"/>
              </a:rPr>
              <a:t>touchscreens</a:t>
            </a:r>
            <a:r>
              <a:rPr lang="de-DE" sz="1200" b="0" kern="1200" dirty="0">
                <a:solidFill>
                  <a:schemeClr val="tx1"/>
                </a:solidFill>
                <a:effectLst/>
                <a:latin typeface="+mn-lt"/>
                <a:ea typeface="+mn-ea"/>
                <a:cs typeface="+mn-cs"/>
              </a:rPr>
              <a:t> für so viele verschiedene </a:t>
            </a:r>
            <a:r>
              <a:rPr lang="de-DE" sz="1200" b="0" kern="1200" dirty="0" err="1">
                <a:solidFill>
                  <a:schemeClr val="tx1"/>
                </a:solidFill>
                <a:effectLst/>
                <a:latin typeface="+mn-lt"/>
                <a:ea typeface="+mn-ea"/>
                <a:cs typeface="+mn-cs"/>
              </a:rPr>
              <a:t>anwendungen</a:t>
            </a:r>
            <a:r>
              <a:rPr lang="de-DE" sz="1200" b="0" kern="1200" dirty="0">
                <a:solidFill>
                  <a:schemeClr val="tx1"/>
                </a:solidFill>
                <a:effectLst/>
                <a:latin typeface="+mn-lt"/>
                <a:ea typeface="+mn-ea"/>
                <a:cs typeface="+mn-cs"/>
              </a:rPr>
              <a:t> und vor allem unterschiedlichste </a:t>
            </a:r>
            <a:r>
              <a:rPr lang="de-DE" sz="1200" b="0" kern="1200" dirty="0" err="1">
                <a:solidFill>
                  <a:schemeClr val="tx1"/>
                </a:solidFill>
                <a:effectLst/>
                <a:latin typeface="+mn-lt"/>
                <a:ea typeface="+mn-ea"/>
                <a:cs typeface="+mn-cs"/>
              </a:rPr>
              <a:t>bedeutungen</a:t>
            </a:r>
            <a:r>
              <a:rPr lang="de-DE" sz="1200" b="0" kern="1200" dirty="0">
                <a:solidFill>
                  <a:schemeClr val="tx1"/>
                </a:solidFill>
                <a:effectLst/>
                <a:latin typeface="+mn-lt"/>
                <a:ea typeface="+mn-ea"/>
                <a:cs typeface="+mn-cs"/>
              </a:rPr>
              <a:t> so unglaublich begrenzt? weil es alles maximal gleichartige industrielle massenproduzierte </a:t>
            </a:r>
            <a:r>
              <a:rPr lang="de-DE" sz="1200" b="0" kern="1200" dirty="0" err="1">
                <a:solidFill>
                  <a:schemeClr val="tx1"/>
                </a:solidFill>
                <a:effectLst/>
                <a:latin typeface="+mn-lt"/>
                <a:ea typeface="+mn-ea"/>
                <a:cs typeface="+mn-cs"/>
              </a:rPr>
              <a:t>general</a:t>
            </a:r>
            <a:r>
              <a:rPr lang="de-DE" sz="1200" b="0" kern="1200" dirty="0">
                <a:solidFill>
                  <a:schemeClr val="tx1"/>
                </a:solidFill>
                <a:effectLst/>
                <a:latin typeface="+mn-lt"/>
                <a:ea typeface="+mn-ea"/>
                <a:cs typeface="+mn-cs"/>
              </a:rPr>
              <a:t> </a:t>
            </a:r>
            <a:r>
              <a:rPr lang="de-DE" sz="1200" b="0" kern="1200" dirty="0" err="1">
                <a:solidFill>
                  <a:schemeClr val="tx1"/>
                </a:solidFill>
                <a:effectLst/>
                <a:latin typeface="+mn-lt"/>
                <a:ea typeface="+mn-ea"/>
                <a:cs typeface="+mn-cs"/>
              </a:rPr>
              <a:t>purpose</a:t>
            </a:r>
            <a:r>
              <a:rPr lang="de-DE" sz="1200" b="0" kern="1200" dirty="0">
                <a:solidFill>
                  <a:schemeClr val="tx1"/>
                </a:solidFill>
                <a:effectLst/>
                <a:latin typeface="+mn-lt"/>
                <a:ea typeface="+mn-ea"/>
                <a:cs typeface="+mn-cs"/>
              </a:rPr>
              <a:t> </a:t>
            </a:r>
            <a:r>
              <a:rPr lang="de-DE" sz="1200" b="0" kern="1200" dirty="0" err="1">
                <a:solidFill>
                  <a:schemeClr val="tx1"/>
                </a:solidFill>
                <a:effectLst/>
                <a:latin typeface="+mn-lt"/>
                <a:ea typeface="+mn-ea"/>
                <a:cs typeface="+mn-cs"/>
              </a:rPr>
              <a:t>devices</a:t>
            </a:r>
            <a:r>
              <a:rPr lang="de-DE" sz="1200" b="0" kern="1200" dirty="0">
                <a:solidFill>
                  <a:schemeClr val="tx1"/>
                </a:solidFill>
                <a:effectLst/>
                <a:latin typeface="+mn-lt"/>
                <a:ea typeface="+mn-ea"/>
                <a:cs typeface="+mn-cs"/>
              </a:rPr>
              <a:t> sind mit dem größten unterschied dass bei der einen der zwei </a:t>
            </a:r>
            <a:r>
              <a:rPr lang="de-DE" sz="1200" b="0" kern="1200" dirty="0" err="1">
                <a:solidFill>
                  <a:schemeClr val="tx1"/>
                </a:solidFill>
                <a:effectLst/>
                <a:latin typeface="+mn-lt"/>
                <a:ea typeface="+mn-ea"/>
                <a:cs typeface="+mn-cs"/>
              </a:rPr>
              <a:t>betriebssystem</a:t>
            </a:r>
            <a:r>
              <a:rPr lang="de-DE" sz="1200" b="0" kern="1200" dirty="0">
                <a:solidFill>
                  <a:schemeClr val="tx1"/>
                </a:solidFill>
                <a:effectLst/>
                <a:latin typeface="+mn-lt"/>
                <a:ea typeface="+mn-ea"/>
                <a:cs typeface="+mn-cs"/>
              </a:rPr>
              <a:t> die es gibt der links </a:t>
            </a:r>
            <a:r>
              <a:rPr lang="de-DE" sz="1200" b="0" kern="1200" dirty="0" err="1">
                <a:solidFill>
                  <a:schemeClr val="tx1"/>
                </a:solidFill>
                <a:effectLst/>
                <a:latin typeface="+mn-lt"/>
                <a:ea typeface="+mn-ea"/>
                <a:cs typeface="+mn-cs"/>
              </a:rPr>
              <a:t>swipe</a:t>
            </a:r>
            <a:r>
              <a:rPr lang="de-DE" sz="1200" b="0" kern="1200" dirty="0">
                <a:solidFill>
                  <a:schemeClr val="tx1"/>
                </a:solidFill>
                <a:effectLst/>
                <a:latin typeface="+mn-lt"/>
                <a:ea typeface="+mn-ea"/>
                <a:cs typeface="+mn-cs"/>
              </a:rPr>
              <a:t> ein zurück bedeutet und in dem anderen ein </a:t>
            </a:r>
            <a:r>
              <a:rPr lang="de-DE" sz="1200" b="0" kern="1200" dirty="0" err="1">
                <a:solidFill>
                  <a:schemeClr val="tx1"/>
                </a:solidFill>
                <a:effectLst/>
                <a:latin typeface="+mn-lt"/>
                <a:ea typeface="+mn-ea"/>
                <a:cs typeface="+mn-cs"/>
              </a:rPr>
              <a:t>menü</a:t>
            </a:r>
            <a:r>
              <a:rPr lang="de-DE" sz="1200" b="0" kern="1200" dirty="0">
                <a:solidFill>
                  <a:schemeClr val="tx1"/>
                </a:solidFill>
                <a:effectLst/>
                <a:latin typeface="+mn-lt"/>
                <a:ea typeface="+mn-ea"/>
                <a:cs typeface="+mn-cs"/>
              </a:rPr>
              <a:t> ausfährt. Auf dieser ebene spielen sich da die unterschiede ab wenn man mal genau darüber nachdenkt, ist das echt eine ziemlich beschränkte </a:t>
            </a:r>
            <a:r>
              <a:rPr lang="de-DE" sz="1200" b="0" kern="1200" dirty="0" err="1">
                <a:solidFill>
                  <a:schemeClr val="tx1"/>
                </a:solidFill>
                <a:effectLst/>
                <a:latin typeface="+mn-lt"/>
                <a:ea typeface="+mn-ea"/>
                <a:cs typeface="+mn-cs"/>
              </a:rPr>
              <a:t>bandbreite</a:t>
            </a:r>
            <a:r>
              <a:rPr lang="de-DE" sz="1200" b="0" kern="1200" dirty="0">
                <a:solidFill>
                  <a:schemeClr val="tx1"/>
                </a:solidFill>
                <a:effectLst/>
                <a:latin typeface="+mn-lt"/>
                <a:ea typeface="+mn-ea"/>
                <a:cs typeface="+mn-cs"/>
              </a:rPr>
              <a:t> und macht den </a:t>
            </a:r>
            <a:r>
              <a:rPr lang="de-DE" sz="1200" b="0" kern="1200" dirty="0" err="1">
                <a:solidFill>
                  <a:schemeClr val="tx1"/>
                </a:solidFill>
                <a:effectLst/>
                <a:latin typeface="+mn-lt"/>
                <a:ea typeface="+mn-ea"/>
                <a:cs typeface="+mn-cs"/>
              </a:rPr>
              <a:t>gap</a:t>
            </a:r>
            <a:r>
              <a:rPr lang="de-DE" sz="1200" b="0" kern="1200" dirty="0">
                <a:solidFill>
                  <a:schemeClr val="tx1"/>
                </a:solidFill>
                <a:effectLst/>
                <a:latin typeface="+mn-lt"/>
                <a:ea typeface="+mn-ea"/>
                <a:cs typeface="+mn-cs"/>
              </a:rPr>
              <a:t> zwischen dem "User" der wir alle ja irgendwie sein sollen und für den das ja alles gemacht wird und auf der anderen </a:t>
            </a:r>
            <a:r>
              <a:rPr lang="de-DE" sz="1200" b="0" kern="1200" dirty="0" err="1">
                <a:solidFill>
                  <a:schemeClr val="tx1"/>
                </a:solidFill>
                <a:effectLst/>
                <a:latin typeface="+mn-lt"/>
                <a:ea typeface="+mn-ea"/>
                <a:cs typeface="+mn-cs"/>
              </a:rPr>
              <a:t>seite</a:t>
            </a:r>
            <a:r>
              <a:rPr lang="de-DE" sz="1200" b="0" kern="1200" dirty="0">
                <a:solidFill>
                  <a:schemeClr val="tx1"/>
                </a:solidFill>
                <a:effectLst/>
                <a:latin typeface="+mn-lt"/>
                <a:ea typeface="+mn-ea"/>
                <a:cs typeface="+mn-cs"/>
              </a:rPr>
              <a:t> der </a:t>
            </a:r>
            <a:r>
              <a:rPr lang="de-DE" sz="1200" b="0" kern="1200" dirty="0" err="1">
                <a:solidFill>
                  <a:schemeClr val="tx1"/>
                </a:solidFill>
                <a:effectLst/>
                <a:latin typeface="+mn-lt"/>
                <a:ea typeface="+mn-ea"/>
                <a:cs typeface="+mn-cs"/>
              </a:rPr>
              <a:t>diversität</a:t>
            </a:r>
            <a:r>
              <a:rPr lang="de-DE" sz="1200" b="0" kern="1200" dirty="0">
                <a:solidFill>
                  <a:schemeClr val="tx1"/>
                </a:solidFill>
                <a:effectLst/>
                <a:latin typeface="+mn-lt"/>
                <a:ea typeface="+mn-ea"/>
                <a:cs typeface="+mn-cs"/>
              </a:rPr>
              <a:t> an </a:t>
            </a:r>
            <a:r>
              <a:rPr lang="de-DE" sz="1200" b="0" kern="1200" dirty="0" err="1">
                <a:solidFill>
                  <a:schemeClr val="tx1"/>
                </a:solidFill>
                <a:effectLst/>
                <a:latin typeface="+mn-lt"/>
                <a:ea typeface="+mn-ea"/>
                <a:cs typeface="+mn-cs"/>
              </a:rPr>
              <a:t>interaktioen</a:t>
            </a:r>
            <a:r>
              <a:rPr lang="de-DE" sz="1200" b="0" kern="1200" dirty="0">
                <a:solidFill>
                  <a:schemeClr val="tx1"/>
                </a:solidFill>
                <a:effectLst/>
                <a:latin typeface="+mn-lt"/>
                <a:ea typeface="+mn-ea"/>
                <a:cs typeface="+mn-cs"/>
              </a:rPr>
              <a:t> die wir mit unserer </a:t>
            </a:r>
            <a:r>
              <a:rPr lang="de-DE" sz="1200" b="0" kern="1200" dirty="0" err="1">
                <a:solidFill>
                  <a:schemeClr val="tx1"/>
                </a:solidFill>
                <a:effectLst/>
                <a:latin typeface="+mn-lt"/>
                <a:ea typeface="+mn-ea"/>
                <a:cs typeface="+mn-cs"/>
              </a:rPr>
              <a:t>körperhardware</a:t>
            </a:r>
            <a:r>
              <a:rPr lang="de-DE" sz="1200" b="0" kern="1200" dirty="0">
                <a:solidFill>
                  <a:schemeClr val="tx1"/>
                </a:solidFill>
                <a:effectLst/>
                <a:latin typeface="+mn-lt"/>
                <a:ea typeface="+mn-ea"/>
                <a:cs typeface="+mn-cs"/>
              </a:rPr>
              <a:t> und vernetzten </a:t>
            </a:r>
            <a:r>
              <a:rPr lang="de-DE" sz="1200" b="0" kern="1200" dirty="0" err="1">
                <a:solidFill>
                  <a:schemeClr val="tx1"/>
                </a:solidFill>
                <a:effectLst/>
                <a:latin typeface="+mn-lt"/>
                <a:ea typeface="+mn-ea"/>
                <a:cs typeface="+mn-cs"/>
              </a:rPr>
              <a:t>serices</a:t>
            </a:r>
            <a:r>
              <a:rPr lang="de-DE" sz="1200" b="0" kern="1200" dirty="0">
                <a:solidFill>
                  <a:schemeClr val="tx1"/>
                </a:solidFill>
                <a:effectLst/>
                <a:latin typeface="+mn-lt"/>
                <a:ea typeface="+mn-ea"/>
                <a:cs typeface="+mn-cs"/>
              </a:rPr>
              <a:t> so machen </a:t>
            </a:r>
            <a:r>
              <a:rPr lang="de-DE" sz="1200" b="0" kern="1200" dirty="0" err="1">
                <a:solidFill>
                  <a:schemeClr val="tx1"/>
                </a:solidFill>
                <a:effectLst/>
                <a:latin typeface="+mn-lt"/>
                <a:ea typeface="+mn-ea"/>
                <a:cs typeface="+mn-cs"/>
              </a:rPr>
              <a:t>bzw</a:t>
            </a:r>
            <a:r>
              <a:rPr lang="de-DE" sz="1200" b="0" kern="1200" dirty="0">
                <a:solidFill>
                  <a:schemeClr val="tx1"/>
                </a:solidFill>
                <a:effectLst/>
                <a:latin typeface="+mn-lt"/>
                <a:ea typeface="+mn-ea"/>
                <a:cs typeface="+mn-cs"/>
              </a:rPr>
              <a:t> nicht machen können ziemlich groß. der </a:t>
            </a:r>
            <a:r>
              <a:rPr lang="de-DE" sz="1200" b="0" kern="1200" dirty="0" err="1">
                <a:solidFill>
                  <a:schemeClr val="tx1"/>
                </a:solidFill>
                <a:effectLst/>
                <a:latin typeface="+mn-lt"/>
                <a:ea typeface="+mn-ea"/>
                <a:cs typeface="+mn-cs"/>
              </a:rPr>
              <a:t>gap</a:t>
            </a:r>
            <a:r>
              <a:rPr lang="de-DE" sz="1200" b="0" kern="1200" dirty="0">
                <a:solidFill>
                  <a:schemeClr val="tx1"/>
                </a:solidFill>
                <a:effectLst/>
                <a:latin typeface="+mn-lt"/>
                <a:ea typeface="+mn-ea"/>
                <a:cs typeface="+mn-cs"/>
              </a:rPr>
              <a:t> ist krass!</a:t>
            </a:r>
          </a:p>
        </p:txBody>
      </p:sp>
      <p:sp>
        <p:nvSpPr>
          <p:cNvPr id="4" name="Foliennummernplatzhalter 3"/>
          <p:cNvSpPr>
            <a:spLocks noGrp="1"/>
          </p:cNvSpPr>
          <p:nvPr>
            <p:ph type="sldNum" sz="quarter" idx="5"/>
          </p:nvPr>
        </p:nvSpPr>
        <p:spPr/>
        <p:txBody>
          <a:bodyPr/>
          <a:lstStyle/>
          <a:p>
            <a:fld id="{BCCCEE8B-F36B-4052-A9C5-74D955C484F0}" type="slidenum">
              <a:rPr lang="de-DE" smtClean="0"/>
              <a:t>11</a:t>
            </a:fld>
            <a:endParaRPr lang="de-DE"/>
          </a:p>
        </p:txBody>
      </p:sp>
    </p:spTree>
    <p:extLst>
      <p:ext uri="{BB962C8B-B14F-4D97-AF65-F5344CB8AC3E}">
        <p14:creationId xmlns:p14="http://schemas.microsoft.com/office/powerpoint/2010/main" val="37751285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sz="1200" b="0" kern="1200" dirty="0">
                <a:solidFill>
                  <a:schemeClr val="tx1"/>
                </a:solidFill>
                <a:effectLst/>
                <a:latin typeface="+mn-lt"/>
                <a:ea typeface="+mn-ea"/>
                <a:cs typeface="+mn-cs"/>
              </a:rPr>
              <a:t>und an dem punkt </a:t>
            </a:r>
            <a:r>
              <a:rPr lang="de-DE" sz="1200" b="0" kern="1200" dirty="0" err="1">
                <a:solidFill>
                  <a:schemeClr val="tx1"/>
                </a:solidFill>
                <a:effectLst/>
                <a:latin typeface="+mn-lt"/>
                <a:ea typeface="+mn-ea"/>
                <a:cs typeface="+mn-cs"/>
              </a:rPr>
              <a:t>objecten</a:t>
            </a:r>
            <a:r>
              <a:rPr lang="de-DE" sz="1200" b="0" kern="1200" dirty="0">
                <a:solidFill>
                  <a:schemeClr val="tx1"/>
                </a:solidFill>
                <a:effectLst/>
                <a:latin typeface="+mn-lt"/>
                <a:ea typeface="+mn-ea"/>
                <a:cs typeface="+mn-cs"/>
              </a:rPr>
              <a:t> wir hart zu diesem HCI </a:t>
            </a:r>
            <a:r>
              <a:rPr lang="de-DE" sz="1200" b="0" kern="1200" dirty="0" err="1">
                <a:solidFill>
                  <a:schemeClr val="tx1"/>
                </a:solidFill>
                <a:effectLst/>
                <a:latin typeface="+mn-lt"/>
                <a:ea typeface="+mn-ea"/>
                <a:cs typeface="+mn-cs"/>
              </a:rPr>
              <a:t>paradigma</a:t>
            </a:r>
            <a:r>
              <a:rPr lang="de-DE" sz="1200" b="0" kern="1200" dirty="0">
                <a:solidFill>
                  <a:schemeClr val="tx1"/>
                </a:solidFill>
                <a:effectLst/>
                <a:latin typeface="+mn-lt"/>
                <a:ea typeface="+mn-ea"/>
                <a:cs typeface="+mn-cs"/>
              </a:rPr>
              <a:t>. Es ist schon absurd dass ein paar Menschen in Kaliforniern weltweit die Daumen von Milliarden von Menschen programmiert haben. Wir fordern an der stelle statt einem HCI eine echte HHI. Das bedeutet dann auch, dass man soziale Netzwerke anders und </a:t>
            </a:r>
            <a:r>
              <a:rPr lang="de-DE" sz="1200" b="0" kern="1200" dirty="0" err="1">
                <a:solidFill>
                  <a:schemeClr val="tx1"/>
                </a:solidFill>
                <a:effectLst/>
                <a:latin typeface="+mn-lt"/>
                <a:ea typeface="+mn-ea"/>
                <a:cs typeface="+mn-cs"/>
              </a:rPr>
              <a:t>ganzehtilich</a:t>
            </a:r>
            <a:r>
              <a:rPr lang="de-DE" sz="1200" b="0" kern="1200" dirty="0">
                <a:solidFill>
                  <a:schemeClr val="tx1"/>
                </a:solidFill>
                <a:effectLst/>
                <a:latin typeface="+mn-lt"/>
                <a:ea typeface="+mn-ea"/>
                <a:cs typeface="+mn-cs"/>
              </a:rPr>
              <a:t> neu denken kann.</a:t>
            </a:r>
          </a:p>
          <a:p>
            <a:br>
              <a:rPr lang="de-DE" sz="1200" b="0" kern="1200" dirty="0">
                <a:solidFill>
                  <a:schemeClr val="tx1"/>
                </a:solidFill>
                <a:effectLst/>
                <a:latin typeface="+mn-lt"/>
                <a:ea typeface="+mn-ea"/>
                <a:cs typeface="+mn-cs"/>
              </a:rPr>
            </a:br>
            <a:r>
              <a:rPr lang="de-DE" sz="1200" b="0" kern="1200" dirty="0">
                <a:solidFill>
                  <a:schemeClr val="tx1"/>
                </a:solidFill>
                <a:effectLst/>
                <a:latin typeface="+mn-lt"/>
                <a:ea typeface="+mn-ea"/>
                <a:cs typeface="+mn-cs"/>
              </a:rPr>
              <a:t>Deshalb haben wir eine revolutionäre Interaktion erfunden!</a:t>
            </a:r>
          </a:p>
          <a:p>
            <a:endParaRPr lang="en-DE" dirty="0"/>
          </a:p>
        </p:txBody>
      </p:sp>
      <p:sp>
        <p:nvSpPr>
          <p:cNvPr id="4" name="Foliennummernplatzhalter 3"/>
          <p:cNvSpPr>
            <a:spLocks noGrp="1"/>
          </p:cNvSpPr>
          <p:nvPr>
            <p:ph type="sldNum" sz="quarter" idx="5"/>
          </p:nvPr>
        </p:nvSpPr>
        <p:spPr/>
        <p:txBody>
          <a:bodyPr/>
          <a:lstStyle/>
          <a:p>
            <a:fld id="{BCCCEE8B-F36B-4052-A9C5-74D955C484F0}" type="slidenum">
              <a:rPr lang="de-DE" smtClean="0"/>
              <a:t>12</a:t>
            </a:fld>
            <a:endParaRPr lang="de-DE"/>
          </a:p>
        </p:txBody>
      </p:sp>
    </p:spTree>
    <p:extLst>
      <p:ext uri="{BB962C8B-B14F-4D97-AF65-F5344CB8AC3E}">
        <p14:creationId xmlns:p14="http://schemas.microsoft.com/office/powerpoint/2010/main" val="19232542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sz="1200" b="0" kern="1200" dirty="0">
                <a:solidFill>
                  <a:schemeClr val="tx1"/>
                </a:solidFill>
                <a:effectLst/>
                <a:latin typeface="+mn-lt"/>
                <a:ea typeface="+mn-ea"/>
                <a:cs typeface="+mn-cs"/>
              </a:rPr>
              <a:t>Es ist kein </a:t>
            </a:r>
            <a:r>
              <a:rPr lang="de-DE" sz="1200" b="0" kern="1200" dirty="0" err="1">
                <a:solidFill>
                  <a:schemeClr val="tx1"/>
                </a:solidFill>
                <a:effectLst/>
                <a:latin typeface="+mn-lt"/>
                <a:ea typeface="+mn-ea"/>
                <a:cs typeface="+mn-cs"/>
              </a:rPr>
              <a:t>Multitouch</a:t>
            </a:r>
            <a:endParaRPr lang="de-DE" sz="1200" b="0" kern="1200" dirty="0">
              <a:solidFill>
                <a:schemeClr val="tx1"/>
              </a:solidFill>
              <a:effectLst/>
              <a:latin typeface="+mn-lt"/>
              <a:ea typeface="+mn-ea"/>
              <a:cs typeface="+mn-cs"/>
            </a:endParaRPr>
          </a:p>
          <a:p>
            <a:r>
              <a:rPr lang="de-DE" sz="1200" b="0" kern="1200" dirty="0">
                <a:solidFill>
                  <a:schemeClr val="tx1"/>
                </a:solidFill>
                <a:effectLst/>
                <a:latin typeface="+mn-lt"/>
                <a:ea typeface="+mn-ea"/>
                <a:cs typeface="+mn-cs"/>
              </a:rPr>
              <a:t>Es ist kein Touch ID</a:t>
            </a:r>
          </a:p>
          <a:p>
            <a:r>
              <a:rPr lang="de-DE" sz="1200" b="0" kern="1200" dirty="0">
                <a:solidFill>
                  <a:schemeClr val="tx1"/>
                </a:solidFill>
                <a:effectLst/>
                <a:latin typeface="+mn-lt"/>
                <a:ea typeface="+mn-ea"/>
                <a:cs typeface="+mn-cs"/>
              </a:rPr>
              <a:t>Es ist kein Force Touch</a:t>
            </a:r>
          </a:p>
          <a:p>
            <a:r>
              <a:rPr lang="de-DE" sz="1200" b="0" kern="1200" dirty="0">
                <a:solidFill>
                  <a:schemeClr val="tx1"/>
                </a:solidFill>
                <a:effectLst/>
                <a:latin typeface="+mn-lt"/>
                <a:ea typeface="+mn-ea"/>
                <a:cs typeface="+mn-cs"/>
              </a:rPr>
              <a:t>Sondern eine echte Berührung.</a:t>
            </a:r>
          </a:p>
          <a:p>
            <a:endParaRPr lang="en-DE" dirty="0"/>
          </a:p>
        </p:txBody>
      </p:sp>
      <p:sp>
        <p:nvSpPr>
          <p:cNvPr id="4" name="Foliennummernplatzhalter 3"/>
          <p:cNvSpPr>
            <a:spLocks noGrp="1"/>
          </p:cNvSpPr>
          <p:nvPr>
            <p:ph type="sldNum" sz="quarter" idx="5"/>
          </p:nvPr>
        </p:nvSpPr>
        <p:spPr/>
        <p:txBody>
          <a:bodyPr/>
          <a:lstStyle/>
          <a:p>
            <a:fld id="{BCCCEE8B-F36B-4052-A9C5-74D955C484F0}" type="slidenum">
              <a:rPr lang="de-DE" smtClean="0"/>
              <a:t>13</a:t>
            </a:fld>
            <a:endParaRPr lang="de-DE"/>
          </a:p>
        </p:txBody>
      </p:sp>
    </p:spTree>
    <p:extLst>
      <p:ext uri="{BB962C8B-B14F-4D97-AF65-F5344CB8AC3E}">
        <p14:creationId xmlns:p14="http://schemas.microsoft.com/office/powerpoint/2010/main" val="28887351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200" b="0" kern="1200" dirty="0">
                <a:solidFill>
                  <a:schemeClr val="tx1"/>
                </a:solidFill>
                <a:effectLst/>
                <a:latin typeface="+mn-lt"/>
                <a:ea typeface="+mn-ea"/>
                <a:cs typeface="+mn-cs"/>
              </a:rPr>
              <a:t>Eine echte Berührung in einer echten Situation mit zwei Menschen die sich berühren und damit ein auf dieser Interaktion basierendes (soziales) Netzwerk erzeugen.</a:t>
            </a:r>
          </a:p>
          <a:p>
            <a:endParaRPr lang="en-DE" dirty="0"/>
          </a:p>
        </p:txBody>
      </p:sp>
      <p:sp>
        <p:nvSpPr>
          <p:cNvPr id="4" name="Foliennummernplatzhalter 3"/>
          <p:cNvSpPr>
            <a:spLocks noGrp="1"/>
          </p:cNvSpPr>
          <p:nvPr>
            <p:ph type="sldNum" sz="quarter" idx="5"/>
          </p:nvPr>
        </p:nvSpPr>
        <p:spPr/>
        <p:txBody>
          <a:bodyPr/>
          <a:lstStyle/>
          <a:p>
            <a:fld id="{BCCCEE8B-F36B-4052-A9C5-74D955C484F0}" type="slidenum">
              <a:rPr lang="de-DE" smtClean="0"/>
              <a:t>14</a:t>
            </a:fld>
            <a:endParaRPr lang="de-DE"/>
          </a:p>
        </p:txBody>
      </p:sp>
    </p:spTree>
    <p:extLst>
      <p:ext uri="{BB962C8B-B14F-4D97-AF65-F5344CB8AC3E}">
        <p14:creationId xmlns:p14="http://schemas.microsoft.com/office/powerpoint/2010/main" val="24533110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200" b="0" kern="1200" dirty="0">
                <a:solidFill>
                  <a:schemeClr val="tx1"/>
                </a:solidFill>
                <a:effectLst/>
                <a:latin typeface="+mn-lt"/>
                <a:ea typeface="+mn-ea"/>
                <a:cs typeface="+mn-cs"/>
              </a:rPr>
              <a:t>Facebook meint ein soziales Netzwerk auf einen Klick - einen Like reduzieren zu können - und kann die echten Emotionen nicht abbilden. Wir schon. Ein Klick auf Freundschaftsfrage A von Person B Annehmen ist was anderes ist als wenn ich zum Zeitpunkt X an Ort Y mit Person Z Situation W erzeuge und erfahre. Das geile ist dass es </a:t>
            </a:r>
            <a:r>
              <a:rPr lang="de-DE" sz="1200" b="0" kern="1200" dirty="0" err="1">
                <a:solidFill>
                  <a:schemeClr val="tx1"/>
                </a:solidFill>
                <a:effectLst/>
                <a:latin typeface="+mn-lt"/>
                <a:ea typeface="+mn-ea"/>
                <a:cs typeface="+mn-cs"/>
              </a:rPr>
              <a:t>Awkward</a:t>
            </a:r>
            <a:r>
              <a:rPr lang="de-DE" sz="1200" b="0" kern="1200" dirty="0">
                <a:solidFill>
                  <a:schemeClr val="tx1"/>
                </a:solidFill>
                <a:effectLst/>
                <a:latin typeface="+mn-lt"/>
                <a:ea typeface="+mn-ea"/>
                <a:cs typeface="+mn-cs"/>
              </a:rPr>
              <a:t> sein kann. Es gibt direktes echtes Feedback. Wow?</a:t>
            </a:r>
          </a:p>
        </p:txBody>
      </p:sp>
      <p:sp>
        <p:nvSpPr>
          <p:cNvPr id="4" name="Foliennummernplatzhalter 3"/>
          <p:cNvSpPr>
            <a:spLocks noGrp="1"/>
          </p:cNvSpPr>
          <p:nvPr>
            <p:ph type="sldNum" sz="quarter" idx="5"/>
          </p:nvPr>
        </p:nvSpPr>
        <p:spPr/>
        <p:txBody>
          <a:bodyPr/>
          <a:lstStyle/>
          <a:p>
            <a:fld id="{BCCCEE8B-F36B-4052-A9C5-74D955C484F0}" type="slidenum">
              <a:rPr lang="de-DE" smtClean="0"/>
              <a:t>17</a:t>
            </a:fld>
            <a:endParaRPr lang="de-DE"/>
          </a:p>
        </p:txBody>
      </p:sp>
    </p:spTree>
    <p:extLst>
      <p:ext uri="{BB962C8B-B14F-4D97-AF65-F5344CB8AC3E}">
        <p14:creationId xmlns:p14="http://schemas.microsoft.com/office/powerpoint/2010/main" val="94708122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200" b="0" kern="1200" dirty="0">
                <a:solidFill>
                  <a:schemeClr val="tx1"/>
                </a:solidFill>
                <a:effectLst/>
                <a:latin typeface="+mn-lt"/>
                <a:ea typeface="+mn-ea"/>
                <a:cs typeface="+mn-cs"/>
              </a:rPr>
              <a:t>Jede Person hat eine Karte mit einzigartiger ID. Wenn sich zwei Karten aneinander annähern, ziehen sie sich an und verbinden sich. Sie tauschen sich aus und schicken die </a:t>
            </a:r>
            <a:r>
              <a:rPr lang="de-DE" sz="1200" b="0" kern="1200" dirty="0" err="1">
                <a:solidFill>
                  <a:schemeClr val="tx1"/>
                </a:solidFill>
                <a:effectLst/>
                <a:latin typeface="+mn-lt"/>
                <a:ea typeface="+mn-ea"/>
                <a:cs typeface="+mn-cs"/>
              </a:rPr>
              <a:t>Verindung</a:t>
            </a:r>
            <a:r>
              <a:rPr lang="de-DE" sz="1200" b="0" kern="1200" dirty="0">
                <a:solidFill>
                  <a:schemeClr val="tx1"/>
                </a:solidFill>
                <a:effectLst/>
                <a:latin typeface="+mn-lt"/>
                <a:ea typeface="+mn-ea"/>
                <a:cs typeface="+mn-cs"/>
              </a:rPr>
              <a:t> in die Cloud.</a:t>
            </a:r>
          </a:p>
        </p:txBody>
      </p:sp>
      <p:sp>
        <p:nvSpPr>
          <p:cNvPr id="4" name="Foliennummernplatzhalter 3"/>
          <p:cNvSpPr>
            <a:spLocks noGrp="1"/>
          </p:cNvSpPr>
          <p:nvPr>
            <p:ph type="sldNum" sz="quarter" idx="5"/>
          </p:nvPr>
        </p:nvSpPr>
        <p:spPr/>
        <p:txBody>
          <a:bodyPr/>
          <a:lstStyle/>
          <a:p>
            <a:fld id="{BCCCEE8B-F36B-4052-A9C5-74D955C484F0}" type="slidenum">
              <a:rPr lang="de-DE" smtClean="0"/>
              <a:t>18</a:t>
            </a:fld>
            <a:endParaRPr lang="de-DE"/>
          </a:p>
        </p:txBody>
      </p:sp>
    </p:spTree>
    <p:extLst>
      <p:ext uri="{BB962C8B-B14F-4D97-AF65-F5344CB8AC3E}">
        <p14:creationId xmlns:p14="http://schemas.microsoft.com/office/powerpoint/2010/main" val="126589292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200" b="0" kern="1200" dirty="0">
                <a:solidFill>
                  <a:schemeClr val="tx1"/>
                </a:solidFill>
                <a:effectLst/>
                <a:latin typeface="+mn-lt"/>
                <a:ea typeface="+mn-ea"/>
                <a:cs typeface="+mn-cs"/>
              </a:rPr>
              <a:t>Wir </a:t>
            </a:r>
            <a:r>
              <a:rPr lang="de-DE" sz="1200" b="0" kern="1200" dirty="0" err="1">
                <a:solidFill>
                  <a:schemeClr val="tx1"/>
                </a:solidFill>
                <a:effectLst/>
                <a:latin typeface="+mn-lt"/>
                <a:ea typeface="+mn-ea"/>
                <a:cs typeface="+mn-cs"/>
              </a:rPr>
              <a:t>habens</a:t>
            </a:r>
            <a:r>
              <a:rPr lang="de-DE" sz="1200" b="0" kern="1200" dirty="0">
                <a:solidFill>
                  <a:schemeClr val="tx1"/>
                </a:solidFill>
                <a:effectLst/>
                <a:latin typeface="+mn-lt"/>
                <a:ea typeface="+mn-ea"/>
                <a:cs typeface="+mn-cs"/>
              </a:rPr>
              <a:t> gerade noch geschafft heute vor der Präsentation die neuste Revision vom Zoll abzuholen. Schon fertig bestückt von unserem PCB </a:t>
            </a:r>
            <a:r>
              <a:rPr lang="de-DE" sz="1200" b="0" kern="1200" dirty="0" err="1">
                <a:solidFill>
                  <a:schemeClr val="tx1"/>
                </a:solidFill>
                <a:effectLst/>
                <a:latin typeface="+mn-lt"/>
                <a:ea typeface="+mn-ea"/>
                <a:cs typeface="+mn-cs"/>
              </a:rPr>
              <a:t>manufacturer</a:t>
            </a:r>
            <a:r>
              <a:rPr lang="de-DE" sz="1200" b="0" kern="1200" dirty="0">
                <a:solidFill>
                  <a:schemeClr val="tx1"/>
                </a:solidFill>
                <a:effectLst/>
                <a:latin typeface="+mn-lt"/>
                <a:ea typeface="+mn-ea"/>
                <a:cs typeface="+mn-cs"/>
              </a:rPr>
              <a:t> aus </a:t>
            </a:r>
            <a:r>
              <a:rPr lang="de-DE" sz="1200" b="0" kern="1200" dirty="0" err="1">
                <a:solidFill>
                  <a:schemeClr val="tx1"/>
                </a:solidFill>
                <a:effectLst/>
                <a:latin typeface="+mn-lt"/>
                <a:ea typeface="+mn-ea"/>
                <a:cs typeface="+mn-cs"/>
              </a:rPr>
              <a:t>Shenzen</a:t>
            </a:r>
            <a:r>
              <a:rPr lang="de-DE" sz="1200" b="0" kern="1200" dirty="0">
                <a:solidFill>
                  <a:schemeClr val="tx1"/>
                </a:solidFill>
                <a:effectLst/>
                <a:latin typeface="+mn-lt"/>
                <a:ea typeface="+mn-ea"/>
                <a:cs typeface="+mn-cs"/>
              </a:rPr>
              <a:t>. Ah, richtig gut verpackt. und? ja, die sehen doch sehr gut aus. ja geil. dann lass sie uns gleich mal testen. </a:t>
            </a:r>
            <a:r>
              <a:rPr lang="de-DE" sz="1200" b="0" kern="1200" dirty="0" err="1">
                <a:solidFill>
                  <a:schemeClr val="tx1"/>
                </a:solidFill>
                <a:effectLst/>
                <a:latin typeface="+mn-lt"/>
                <a:ea typeface="+mn-ea"/>
                <a:cs typeface="+mn-cs"/>
              </a:rPr>
              <a:t>usb</a:t>
            </a:r>
            <a:r>
              <a:rPr lang="de-DE" sz="1200" b="0" kern="1200" dirty="0">
                <a:solidFill>
                  <a:schemeClr val="tx1"/>
                </a:solidFill>
                <a:effectLst/>
                <a:latin typeface="+mn-lt"/>
                <a:ea typeface="+mn-ea"/>
                <a:cs typeface="+mn-cs"/>
              </a:rPr>
              <a:t>-c </a:t>
            </a:r>
            <a:r>
              <a:rPr lang="de-DE" sz="1200" b="0" kern="1200" dirty="0" err="1">
                <a:solidFill>
                  <a:schemeClr val="tx1"/>
                </a:solidFill>
                <a:effectLst/>
                <a:latin typeface="+mn-lt"/>
                <a:ea typeface="+mn-ea"/>
                <a:cs typeface="+mn-cs"/>
              </a:rPr>
              <a:t>kabel</a:t>
            </a:r>
            <a:r>
              <a:rPr lang="de-DE" sz="1200" b="0" kern="1200" dirty="0">
                <a:solidFill>
                  <a:schemeClr val="tx1"/>
                </a:solidFill>
                <a:effectLst/>
                <a:latin typeface="+mn-lt"/>
                <a:ea typeface="+mn-ea"/>
                <a:cs typeface="+mn-cs"/>
              </a:rPr>
              <a:t>? </a:t>
            </a:r>
            <a:r>
              <a:rPr lang="de-DE" sz="1200" b="0" kern="1200" dirty="0" err="1">
                <a:solidFill>
                  <a:schemeClr val="tx1"/>
                </a:solidFill>
                <a:effectLst/>
                <a:latin typeface="+mn-lt"/>
                <a:ea typeface="+mn-ea"/>
                <a:cs typeface="+mn-cs"/>
              </a:rPr>
              <a:t>jo</a:t>
            </a:r>
            <a:r>
              <a:rPr lang="de-DE" sz="1200" b="0" kern="1200" dirty="0">
                <a:solidFill>
                  <a:schemeClr val="tx1"/>
                </a:solidFill>
                <a:effectLst/>
                <a:latin typeface="+mn-lt"/>
                <a:ea typeface="+mn-ea"/>
                <a:cs typeface="+mn-cs"/>
              </a:rPr>
              <a:t> hier. alles klar. ja wir müssen erstmal den Superkondensator aufladen. knapp 15 </a:t>
            </a:r>
            <a:r>
              <a:rPr lang="de-DE" sz="1200" b="0" kern="1200" dirty="0" err="1">
                <a:solidFill>
                  <a:schemeClr val="tx1"/>
                </a:solidFill>
                <a:effectLst/>
                <a:latin typeface="+mn-lt"/>
                <a:ea typeface="+mn-ea"/>
                <a:cs typeface="+mn-cs"/>
              </a:rPr>
              <a:t>sekunden</a:t>
            </a:r>
            <a:r>
              <a:rPr lang="de-DE" sz="1200" b="0" kern="1200" dirty="0">
                <a:solidFill>
                  <a:schemeClr val="tx1"/>
                </a:solidFill>
                <a:effectLst/>
                <a:latin typeface="+mn-lt"/>
                <a:ea typeface="+mn-ea"/>
                <a:cs typeface="+mn-cs"/>
              </a:rPr>
              <a:t>, dann </a:t>
            </a:r>
            <a:r>
              <a:rPr lang="de-DE" sz="1200" b="0" kern="1200" dirty="0" err="1">
                <a:solidFill>
                  <a:schemeClr val="tx1"/>
                </a:solidFill>
                <a:effectLst/>
                <a:latin typeface="+mn-lt"/>
                <a:ea typeface="+mn-ea"/>
                <a:cs typeface="+mn-cs"/>
              </a:rPr>
              <a:t>isser</a:t>
            </a:r>
            <a:r>
              <a:rPr lang="de-DE" sz="1200" b="0" kern="1200" dirty="0">
                <a:solidFill>
                  <a:schemeClr val="tx1"/>
                </a:solidFill>
                <a:effectLst/>
                <a:latin typeface="+mn-lt"/>
                <a:ea typeface="+mn-ea"/>
                <a:cs typeface="+mn-cs"/>
              </a:rPr>
              <a:t> voll. ja zack fertig, sogar nur 10. wow sehr gut. na dann mal los. also, </a:t>
            </a:r>
            <a:r>
              <a:rPr lang="de-DE" sz="1200" b="0" kern="1200" dirty="0" err="1">
                <a:solidFill>
                  <a:schemeClr val="tx1"/>
                </a:solidFill>
                <a:effectLst/>
                <a:latin typeface="+mn-lt"/>
                <a:ea typeface="+mn-ea"/>
                <a:cs typeface="+mn-cs"/>
              </a:rPr>
              <a:t>random</a:t>
            </a:r>
            <a:r>
              <a:rPr lang="de-DE" sz="1200" b="0" kern="1200" dirty="0">
                <a:solidFill>
                  <a:schemeClr val="tx1"/>
                </a:solidFill>
                <a:effectLst/>
                <a:latin typeface="+mn-lt"/>
                <a:ea typeface="+mn-ea"/>
                <a:cs typeface="+mn-cs"/>
              </a:rPr>
              <a:t> </a:t>
            </a:r>
            <a:r>
              <a:rPr lang="de-DE" sz="1200" b="0" kern="1200" dirty="0" err="1">
                <a:solidFill>
                  <a:schemeClr val="tx1"/>
                </a:solidFill>
                <a:effectLst/>
                <a:latin typeface="+mn-lt"/>
                <a:ea typeface="+mn-ea"/>
                <a:cs typeface="+mn-cs"/>
              </a:rPr>
              <a:t>situation</a:t>
            </a:r>
            <a:r>
              <a:rPr lang="de-DE" sz="1200" b="0" kern="1200" dirty="0">
                <a:solidFill>
                  <a:schemeClr val="tx1"/>
                </a:solidFill>
                <a:effectLst/>
                <a:latin typeface="+mn-lt"/>
                <a:ea typeface="+mn-ea"/>
                <a:cs typeface="+mn-cs"/>
              </a:rPr>
              <a:t>. klack. ah moin. </a:t>
            </a:r>
            <a:r>
              <a:rPr lang="de-DE" sz="1200" b="0" kern="1200" dirty="0" err="1">
                <a:solidFill>
                  <a:schemeClr val="tx1"/>
                </a:solidFill>
                <a:effectLst/>
                <a:latin typeface="+mn-lt"/>
                <a:ea typeface="+mn-ea"/>
                <a:cs typeface="+mn-cs"/>
              </a:rPr>
              <a:t>hehe</a:t>
            </a:r>
            <a:r>
              <a:rPr lang="de-DE" sz="1200" b="0" kern="1200" dirty="0">
                <a:solidFill>
                  <a:schemeClr val="tx1"/>
                </a:solidFill>
                <a:effectLst/>
                <a:latin typeface="+mn-lt"/>
                <a:ea typeface="+mn-ea"/>
                <a:cs typeface="+mn-cs"/>
              </a:rPr>
              <a:t>. </a:t>
            </a:r>
            <a:r>
              <a:rPr lang="de-DE" sz="1200" b="0" kern="1200" dirty="0" err="1">
                <a:solidFill>
                  <a:schemeClr val="tx1"/>
                </a:solidFill>
                <a:effectLst/>
                <a:latin typeface="+mn-lt"/>
                <a:ea typeface="+mn-ea"/>
                <a:cs typeface="+mn-cs"/>
              </a:rPr>
              <a:t>ups</a:t>
            </a:r>
            <a:r>
              <a:rPr lang="de-DE" sz="1200" b="0" kern="1200" dirty="0">
                <a:solidFill>
                  <a:schemeClr val="tx1"/>
                </a:solidFill>
                <a:effectLst/>
                <a:latin typeface="+mn-lt"/>
                <a:ea typeface="+mn-ea"/>
                <a:cs typeface="+mn-cs"/>
              </a:rPr>
              <a:t> berührt. </a:t>
            </a:r>
            <a:r>
              <a:rPr lang="de-DE" sz="1200" b="0" kern="1200" dirty="0" err="1">
                <a:solidFill>
                  <a:schemeClr val="tx1"/>
                </a:solidFill>
                <a:effectLst/>
                <a:latin typeface="+mn-lt"/>
                <a:ea typeface="+mn-ea"/>
                <a:cs typeface="+mn-cs"/>
              </a:rPr>
              <a:t>socially</a:t>
            </a:r>
            <a:r>
              <a:rPr lang="de-DE" sz="1200" b="0" kern="1200" dirty="0">
                <a:solidFill>
                  <a:schemeClr val="tx1"/>
                </a:solidFill>
                <a:effectLst/>
                <a:latin typeface="+mn-lt"/>
                <a:ea typeface="+mn-ea"/>
                <a:cs typeface="+mn-cs"/>
              </a:rPr>
              <a:t> </a:t>
            </a:r>
            <a:r>
              <a:rPr lang="de-DE" sz="1200" b="0" kern="1200" dirty="0" err="1">
                <a:solidFill>
                  <a:schemeClr val="tx1"/>
                </a:solidFill>
                <a:effectLst/>
                <a:latin typeface="+mn-lt"/>
                <a:ea typeface="+mn-ea"/>
                <a:cs typeface="+mn-cs"/>
              </a:rPr>
              <a:t>awkward</a:t>
            </a:r>
            <a:r>
              <a:rPr lang="de-DE" sz="1200" b="0" kern="1200" dirty="0">
                <a:solidFill>
                  <a:schemeClr val="tx1"/>
                </a:solidFill>
                <a:effectLst/>
                <a:latin typeface="+mn-lt"/>
                <a:ea typeface="+mn-ea"/>
                <a:cs typeface="+mn-cs"/>
              </a:rPr>
              <a:t> </a:t>
            </a:r>
            <a:r>
              <a:rPr lang="de-DE" sz="1200" b="0" kern="1200" dirty="0" err="1">
                <a:solidFill>
                  <a:schemeClr val="tx1"/>
                </a:solidFill>
                <a:effectLst/>
                <a:latin typeface="+mn-lt"/>
                <a:ea typeface="+mn-ea"/>
                <a:cs typeface="+mn-cs"/>
              </a:rPr>
              <a:t>level</a:t>
            </a:r>
            <a:r>
              <a:rPr lang="de-DE" sz="1200" b="0" kern="1200" dirty="0">
                <a:solidFill>
                  <a:schemeClr val="tx1"/>
                </a:solidFill>
                <a:effectLst/>
                <a:latin typeface="+mn-lt"/>
                <a:ea typeface="+mn-ea"/>
                <a:cs typeface="+mn-cs"/>
              </a:rPr>
              <a:t> 5. ja sehr gut dann ist der </a:t>
            </a:r>
            <a:r>
              <a:rPr lang="de-DE" sz="1200" b="0" kern="1200" dirty="0" err="1">
                <a:solidFill>
                  <a:schemeClr val="tx1"/>
                </a:solidFill>
                <a:effectLst/>
                <a:latin typeface="+mn-lt"/>
                <a:ea typeface="+mn-ea"/>
                <a:cs typeface="+mn-cs"/>
              </a:rPr>
              <a:t>saft</a:t>
            </a:r>
            <a:r>
              <a:rPr lang="de-DE" sz="1200" b="0" kern="1200" dirty="0">
                <a:solidFill>
                  <a:schemeClr val="tx1"/>
                </a:solidFill>
                <a:effectLst/>
                <a:latin typeface="+mn-lt"/>
                <a:ea typeface="+mn-ea"/>
                <a:cs typeface="+mn-cs"/>
              </a:rPr>
              <a:t> jetzt verbraucht. dann </a:t>
            </a:r>
            <a:r>
              <a:rPr lang="de-DE" sz="1200" b="0" kern="1200" dirty="0" err="1">
                <a:solidFill>
                  <a:schemeClr val="tx1"/>
                </a:solidFill>
                <a:effectLst/>
                <a:latin typeface="+mn-lt"/>
                <a:ea typeface="+mn-ea"/>
                <a:cs typeface="+mn-cs"/>
              </a:rPr>
              <a:t>ma</a:t>
            </a:r>
            <a:r>
              <a:rPr lang="de-DE" sz="1200" b="0" kern="1200" dirty="0">
                <a:solidFill>
                  <a:schemeClr val="tx1"/>
                </a:solidFill>
                <a:effectLst/>
                <a:latin typeface="+mn-lt"/>
                <a:ea typeface="+mn-ea"/>
                <a:cs typeface="+mn-cs"/>
              </a:rPr>
              <a:t> ran an </a:t>
            </a:r>
            <a:r>
              <a:rPr lang="de-DE" sz="1200" b="0" kern="1200" dirty="0" err="1">
                <a:solidFill>
                  <a:schemeClr val="tx1"/>
                </a:solidFill>
                <a:effectLst/>
                <a:latin typeface="+mn-lt"/>
                <a:ea typeface="+mn-ea"/>
                <a:cs typeface="+mn-cs"/>
              </a:rPr>
              <a:t>strom</a:t>
            </a:r>
            <a:r>
              <a:rPr lang="de-DE" sz="1200" b="0" kern="1200" dirty="0">
                <a:solidFill>
                  <a:schemeClr val="tx1"/>
                </a:solidFill>
                <a:effectLst/>
                <a:latin typeface="+mn-lt"/>
                <a:ea typeface="+mn-ea"/>
                <a:cs typeface="+mn-cs"/>
              </a:rPr>
              <a:t>. </a:t>
            </a:r>
            <a:r>
              <a:rPr lang="de-DE" sz="1200" b="0" kern="1200" dirty="0" err="1">
                <a:solidFill>
                  <a:schemeClr val="tx1"/>
                </a:solidFill>
                <a:effectLst/>
                <a:latin typeface="+mn-lt"/>
                <a:ea typeface="+mn-ea"/>
                <a:cs typeface="+mn-cs"/>
              </a:rPr>
              <a:t>usb</a:t>
            </a:r>
            <a:r>
              <a:rPr lang="de-DE" sz="1200" b="0" kern="1200" dirty="0">
                <a:solidFill>
                  <a:schemeClr val="tx1"/>
                </a:solidFill>
                <a:effectLst/>
                <a:latin typeface="+mn-lt"/>
                <a:ea typeface="+mn-ea"/>
                <a:cs typeface="+mn-cs"/>
              </a:rPr>
              <a:t>-c uh ja. so es wird geladen, </a:t>
            </a:r>
            <a:r>
              <a:rPr lang="de-DE" sz="1200" b="0" kern="1200" dirty="0" err="1">
                <a:solidFill>
                  <a:schemeClr val="tx1"/>
                </a:solidFill>
                <a:effectLst/>
                <a:latin typeface="+mn-lt"/>
                <a:ea typeface="+mn-ea"/>
                <a:cs typeface="+mn-cs"/>
              </a:rPr>
              <a:t>wifi</a:t>
            </a:r>
            <a:r>
              <a:rPr lang="de-DE" sz="1200" b="0" kern="1200" dirty="0">
                <a:solidFill>
                  <a:schemeClr val="tx1"/>
                </a:solidFill>
                <a:effectLst/>
                <a:latin typeface="+mn-lt"/>
                <a:ea typeface="+mn-ea"/>
                <a:cs typeface="+mn-cs"/>
              </a:rPr>
              <a:t> </a:t>
            </a:r>
            <a:r>
              <a:rPr lang="de-DE" sz="1200" b="0" kern="1200" dirty="0" err="1">
                <a:solidFill>
                  <a:schemeClr val="tx1"/>
                </a:solidFill>
                <a:effectLst/>
                <a:latin typeface="+mn-lt"/>
                <a:ea typeface="+mn-ea"/>
                <a:cs typeface="+mn-cs"/>
              </a:rPr>
              <a:t>login</a:t>
            </a:r>
            <a:r>
              <a:rPr lang="de-DE" sz="1200" b="0" kern="1200" dirty="0">
                <a:solidFill>
                  <a:schemeClr val="tx1"/>
                </a:solidFill>
                <a:effectLst/>
                <a:latin typeface="+mn-lt"/>
                <a:ea typeface="+mn-ea"/>
                <a:cs typeface="+mn-cs"/>
              </a:rPr>
              <a:t> </a:t>
            </a:r>
            <a:r>
              <a:rPr lang="de-DE" sz="1200" b="0" kern="1200" dirty="0" err="1">
                <a:solidFill>
                  <a:schemeClr val="tx1"/>
                </a:solidFill>
                <a:effectLst/>
                <a:latin typeface="+mn-lt"/>
                <a:ea typeface="+mn-ea"/>
                <a:cs typeface="+mn-cs"/>
              </a:rPr>
              <a:t>successful</a:t>
            </a:r>
            <a:r>
              <a:rPr lang="de-DE" sz="1200" b="0" kern="1200" dirty="0">
                <a:solidFill>
                  <a:schemeClr val="tx1"/>
                </a:solidFill>
                <a:effectLst/>
                <a:latin typeface="+mn-lt"/>
                <a:ea typeface="+mn-ea"/>
                <a:cs typeface="+mn-cs"/>
              </a:rPr>
              <a:t>, es blinkt. ja </a:t>
            </a:r>
            <a:r>
              <a:rPr lang="de-DE" sz="1200" b="0" kern="1200" dirty="0" err="1">
                <a:solidFill>
                  <a:schemeClr val="tx1"/>
                </a:solidFill>
                <a:effectLst/>
                <a:latin typeface="+mn-lt"/>
                <a:ea typeface="+mn-ea"/>
                <a:cs typeface="+mn-cs"/>
              </a:rPr>
              <a:t>übertragung</a:t>
            </a:r>
            <a:r>
              <a:rPr lang="de-DE" sz="1200" b="0" kern="1200" dirty="0">
                <a:solidFill>
                  <a:schemeClr val="tx1"/>
                </a:solidFill>
                <a:effectLst/>
                <a:latin typeface="+mn-lt"/>
                <a:ea typeface="+mn-ea"/>
                <a:cs typeface="+mn-cs"/>
              </a:rPr>
              <a:t> läuft. bei mir auch. super und dann gucken wir mal ob was passiert. oh ja da ist es.</a:t>
            </a:r>
          </a:p>
        </p:txBody>
      </p:sp>
      <p:sp>
        <p:nvSpPr>
          <p:cNvPr id="4" name="Foliennummernplatzhalter 3"/>
          <p:cNvSpPr>
            <a:spLocks noGrp="1"/>
          </p:cNvSpPr>
          <p:nvPr>
            <p:ph type="sldNum" sz="quarter" idx="5"/>
          </p:nvPr>
        </p:nvSpPr>
        <p:spPr/>
        <p:txBody>
          <a:bodyPr/>
          <a:lstStyle/>
          <a:p>
            <a:fld id="{BCCCEE8B-F36B-4052-A9C5-74D955C484F0}" type="slidenum">
              <a:rPr lang="de-DE" smtClean="0"/>
              <a:t>19</a:t>
            </a:fld>
            <a:endParaRPr lang="de-DE"/>
          </a:p>
        </p:txBody>
      </p:sp>
    </p:spTree>
    <p:extLst>
      <p:ext uri="{BB962C8B-B14F-4D97-AF65-F5344CB8AC3E}">
        <p14:creationId xmlns:p14="http://schemas.microsoft.com/office/powerpoint/2010/main" val="205152391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sz="1200" b="0" kern="1200" dirty="0">
                <a:solidFill>
                  <a:schemeClr val="tx1"/>
                </a:solidFill>
                <a:effectLst/>
                <a:latin typeface="+mn-lt"/>
                <a:ea typeface="+mn-ea"/>
                <a:cs typeface="+mn-cs"/>
              </a:rPr>
              <a:t>Wir verstehen unser Projekt als Grundlagenforschung in Zeiten von FAKE News und Skepsis im </a:t>
            </a:r>
            <a:r>
              <a:rPr lang="de-DE" sz="1200" b="0" kern="1200" dirty="0" err="1">
                <a:solidFill>
                  <a:schemeClr val="tx1"/>
                </a:solidFill>
                <a:effectLst/>
                <a:latin typeface="+mn-lt"/>
                <a:ea typeface="+mn-ea"/>
                <a:cs typeface="+mn-cs"/>
              </a:rPr>
              <a:t>Spannugnsfeld</a:t>
            </a:r>
            <a:r>
              <a:rPr lang="de-DE" sz="1200" b="0" kern="1200" dirty="0">
                <a:solidFill>
                  <a:schemeClr val="tx1"/>
                </a:solidFill>
                <a:effectLst/>
                <a:latin typeface="+mn-lt"/>
                <a:ea typeface="+mn-ea"/>
                <a:cs typeface="+mn-cs"/>
              </a:rPr>
              <a:t> zwischen Neuen Technologien und Sozialen Medien. Wir geben euch den Scheiß an die Hand, ihr wisst wies funktioniert. </a:t>
            </a:r>
            <a:r>
              <a:rPr lang="de-DE" sz="1200" b="0" kern="1200" dirty="0" err="1">
                <a:solidFill>
                  <a:schemeClr val="tx1"/>
                </a:solidFill>
                <a:effectLst/>
                <a:latin typeface="+mn-lt"/>
                <a:ea typeface="+mn-ea"/>
                <a:cs typeface="+mn-cs"/>
              </a:rPr>
              <a:t>Have</a:t>
            </a:r>
            <a:r>
              <a:rPr lang="de-DE" sz="1200" b="0" kern="1200" dirty="0">
                <a:solidFill>
                  <a:schemeClr val="tx1"/>
                </a:solidFill>
                <a:effectLst/>
                <a:latin typeface="+mn-lt"/>
                <a:ea typeface="+mn-ea"/>
                <a:cs typeface="+mn-cs"/>
              </a:rPr>
              <a:t> </a:t>
            </a:r>
            <a:r>
              <a:rPr lang="de-DE" sz="1200" b="0" kern="1200" dirty="0" err="1">
                <a:solidFill>
                  <a:schemeClr val="tx1"/>
                </a:solidFill>
                <a:effectLst/>
                <a:latin typeface="+mn-lt"/>
                <a:ea typeface="+mn-ea"/>
                <a:cs typeface="+mn-cs"/>
              </a:rPr>
              <a:t>fun</a:t>
            </a:r>
            <a:r>
              <a:rPr lang="de-DE" sz="1200" b="0" kern="1200" dirty="0">
                <a:solidFill>
                  <a:schemeClr val="tx1"/>
                </a:solidFill>
                <a:effectLst/>
                <a:latin typeface="+mn-lt"/>
                <a:ea typeface="+mn-ea"/>
                <a:cs typeface="+mn-cs"/>
              </a:rPr>
              <a:t> </a:t>
            </a:r>
            <a:r>
              <a:rPr lang="de-DE" sz="1200" b="0" kern="1200" dirty="0" err="1">
                <a:solidFill>
                  <a:schemeClr val="tx1"/>
                </a:solidFill>
                <a:effectLst/>
                <a:latin typeface="+mn-lt"/>
                <a:ea typeface="+mn-ea"/>
                <a:cs typeface="+mn-cs"/>
              </a:rPr>
              <a:t>Testing</a:t>
            </a:r>
            <a:r>
              <a:rPr lang="de-DE" sz="1200" b="0" kern="1200" dirty="0">
                <a:solidFill>
                  <a:schemeClr val="tx1"/>
                </a:solidFill>
                <a:effectLst/>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de-DE" sz="1200" b="0" kern="1200" dirty="0" err="1">
                <a:solidFill>
                  <a:schemeClr val="tx1"/>
                </a:solidFill>
                <a:effectLst/>
                <a:latin typeface="+mn-lt"/>
                <a:ea typeface="+mn-ea"/>
                <a:cs typeface="+mn-cs"/>
              </a:rPr>
              <a:t>Achso</a:t>
            </a:r>
            <a:r>
              <a:rPr lang="de-DE" sz="1200" b="0" kern="1200" dirty="0">
                <a:solidFill>
                  <a:schemeClr val="tx1"/>
                </a:solidFill>
                <a:effectLst/>
                <a:latin typeface="+mn-lt"/>
                <a:ea typeface="+mn-ea"/>
                <a:cs typeface="+mn-cs"/>
              </a:rPr>
              <a:t>, und wir arbeiten übrigens an </a:t>
            </a:r>
            <a:r>
              <a:rPr lang="de-DE" sz="1200" b="0" kern="1200" dirty="0" err="1">
                <a:solidFill>
                  <a:schemeClr val="tx1"/>
                </a:solidFill>
                <a:effectLst/>
                <a:latin typeface="+mn-lt"/>
                <a:ea typeface="+mn-ea"/>
                <a:cs typeface="+mn-cs"/>
              </a:rPr>
              <a:t>Implantanten</a:t>
            </a:r>
            <a:r>
              <a:rPr lang="de-DE" sz="1200" b="0" kern="1200" dirty="0">
                <a:solidFill>
                  <a:schemeClr val="tx1"/>
                </a:solidFill>
                <a:effectLst/>
                <a:latin typeface="+mn-lt"/>
                <a:ea typeface="+mn-ea"/>
                <a:cs typeface="+mn-cs"/>
              </a:rPr>
              <a:t>.</a:t>
            </a:r>
          </a:p>
          <a:p>
            <a:endParaRPr lang="de-DE" sz="1200" b="0" kern="1200" dirty="0">
              <a:solidFill>
                <a:schemeClr val="tx1"/>
              </a:solidFill>
              <a:effectLst/>
              <a:latin typeface="+mn-lt"/>
              <a:ea typeface="+mn-ea"/>
              <a:cs typeface="+mn-cs"/>
            </a:endParaRPr>
          </a:p>
          <a:p>
            <a:endParaRPr lang="en-DE" dirty="0"/>
          </a:p>
        </p:txBody>
      </p:sp>
      <p:sp>
        <p:nvSpPr>
          <p:cNvPr id="4" name="Foliennummernplatzhalter 3"/>
          <p:cNvSpPr>
            <a:spLocks noGrp="1"/>
          </p:cNvSpPr>
          <p:nvPr>
            <p:ph type="sldNum" sz="quarter" idx="5"/>
          </p:nvPr>
        </p:nvSpPr>
        <p:spPr/>
        <p:txBody>
          <a:bodyPr/>
          <a:lstStyle/>
          <a:p>
            <a:fld id="{BCCCEE8B-F36B-4052-A9C5-74D955C484F0}" type="slidenum">
              <a:rPr lang="de-DE" smtClean="0"/>
              <a:t>21</a:t>
            </a:fld>
            <a:endParaRPr lang="de-DE"/>
          </a:p>
        </p:txBody>
      </p:sp>
    </p:spTree>
    <p:extLst>
      <p:ext uri="{BB962C8B-B14F-4D97-AF65-F5344CB8AC3E}">
        <p14:creationId xmlns:p14="http://schemas.microsoft.com/office/powerpoint/2010/main" val="33170079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200" b="0" kern="1200" dirty="0">
                <a:solidFill>
                  <a:schemeClr val="tx1"/>
                </a:solidFill>
                <a:effectLst/>
                <a:latin typeface="+mn-lt"/>
                <a:ea typeface="+mn-ea"/>
                <a:cs typeface="+mn-cs"/>
              </a:rPr>
              <a:t>das ganze hat eigentlich angefangen im </a:t>
            </a:r>
            <a:r>
              <a:rPr lang="de-DE" sz="1200" b="0" kern="1200" dirty="0" err="1">
                <a:solidFill>
                  <a:schemeClr val="tx1"/>
                </a:solidFill>
                <a:effectLst/>
                <a:latin typeface="+mn-lt"/>
                <a:ea typeface="+mn-ea"/>
                <a:cs typeface="+mn-cs"/>
              </a:rPr>
              <a:t>master</a:t>
            </a:r>
            <a:r>
              <a:rPr lang="de-DE" sz="1200" b="0" kern="1200" dirty="0">
                <a:solidFill>
                  <a:schemeClr val="tx1"/>
                </a:solidFill>
                <a:effectLst/>
                <a:latin typeface="+mn-lt"/>
                <a:ea typeface="+mn-ea"/>
                <a:cs typeface="+mn-cs"/>
              </a:rPr>
              <a:t> </a:t>
            </a:r>
            <a:r>
              <a:rPr lang="de-DE" sz="1200" b="0" kern="1200" dirty="0" err="1">
                <a:solidFill>
                  <a:schemeClr val="tx1"/>
                </a:solidFill>
                <a:effectLst/>
                <a:latin typeface="+mn-lt"/>
                <a:ea typeface="+mn-ea"/>
                <a:cs typeface="+mn-cs"/>
              </a:rPr>
              <a:t>studio</a:t>
            </a:r>
            <a:r>
              <a:rPr lang="de-DE" sz="1200" b="0" kern="1200" dirty="0">
                <a:solidFill>
                  <a:schemeClr val="tx1"/>
                </a:solidFill>
                <a:effectLst/>
                <a:latin typeface="+mn-lt"/>
                <a:ea typeface="+mn-ea"/>
                <a:cs typeface="+mn-cs"/>
              </a:rPr>
              <a:t> bzw. in den </a:t>
            </a:r>
            <a:r>
              <a:rPr lang="de-DE" sz="1200" b="0" kern="1200" dirty="0" err="1">
                <a:solidFill>
                  <a:schemeClr val="tx1"/>
                </a:solidFill>
                <a:effectLst/>
                <a:latin typeface="+mn-lt"/>
                <a:ea typeface="+mn-ea"/>
                <a:cs typeface="+mn-cs"/>
              </a:rPr>
              <a:t>dm</a:t>
            </a:r>
            <a:r>
              <a:rPr lang="de-DE" sz="1200" b="0" kern="1200" dirty="0">
                <a:solidFill>
                  <a:schemeClr val="tx1"/>
                </a:solidFill>
                <a:effectLst/>
                <a:latin typeface="+mn-lt"/>
                <a:ea typeface="+mn-ea"/>
                <a:cs typeface="+mn-cs"/>
              </a:rPr>
              <a:t> </a:t>
            </a:r>
            <a:r>
              <a:rPr lang="de-DE" sz="1200" b="0" kern="1200" dirty="0" err="1">
                <a:solidFill>
                  <a:schemeClr val="tx1"/>
                </a:solidFill>
                <a:effectLst/>
                <a:latin typeface="+mn-lt"/>
                <a:ea typeface="+mn-ea"/>
                <a:cs typeface="+mn-cs"/>
              </a:rPr>
              <a:t>studios</a:t>
            </a:r>
            <a:r>
              <a:rPr lang="de-DE" sz="1200" b="0" kern="1200" dirty="0">
                <a:solidFill>
                  <a:schemeClr val="tx1"/>
                </a:solidFill>
                <a:effectLst/>
                <a:latin typeface="+mn-lt"/>
                <a:ea typeface="+mn-ea"/>
                <a:cs typeface="+mn-cs"/>
              </a:rPr>
              <a:t> der </a:t>
            </a:r>
            <a:r>
              <a:rPr lang="de-DE" sz="1200" b="0" kern="1200" dirty="0" err="1">
                <a:solidFill>
                  <a:schemeClr val="tx1"/>
                </a:solidFill>
                <a:effectLst/>
                <a:latin typeface="+mn-lt"/>
                <a:ea typeface="+mn-ea"/>
                <a:cs typeface="+mn-cs"/>
              </a:rPr>
              <a:t>hfk</a:t>
            </a:r>
            <a:r>
              <a:rPr lang="de-DE" sz="1200" b="0" kern="1200" dirty="0">
                <a:solidFill>
                  <a:schemeClr val="tx1"/>
                </a:solidFill>
                <a:effectLst/>
                <a:latin typeface="+mn-lt"/>
                <a:ea typeface="+mn-ea"/>
                <a:cs typeface="+mn-cs"/>
              </a:rPr>
              <a:t>. kurz zur </a:t>
            </a:r>
            <a:r>
              <a:rPr lang="de-DE" sz="1200" b="0" kern="1200" dirty="0" err="1">
                <a:solidFill>
                  <a:schemeClr val="tx1"/>
                </a:solidFill>
                <a:effectLst/>
                <a:latin typeface="+mn-lt"/>
                <a:ea typeface="+mn-ea"/>
                <a:cs typeface="+mn-cs"/>
              </a:rPr>
              <a:t>hfk</a:t>
            </a:r>
            <a:r>
              <a:rPr lang="de-DE" sz="1200" b="0" kern="1200" dirty="0">
                <a:solidFill>
                  <a:schemeClr val="tx1"/>
                </a:solidFill>
                <a:effectLst/>
                <a:latin typeface="+mn-lt"/>
                <a:ea typeface="+mn-ea"/>
                <a:cs typeface="+mn-cs"/>
              </a:rPr>
              <a:t>: 600 studierende, </a:t>
            </a:r>
            <a:r>
              <a:rPr lang="de-DE" sz="1200" b="0" kern="1200" dirty="0" err="1">
                <a:solidFill>
                  <a:schemeClr val="tx1"/>
                </a:solidFill>
                <a:effectLst/>
                <a:latin typeface="+mn-lt"/>
                <a:ea typeface="+mn-ea"/>
                <a:cs typeface="+mn-cs"/>
              </a:rPr>
              <a:t>größtensteils</a:t>
            </a:r>
            <a:r>
              <a:rPr lang="de-DE" sz="1200" b="0" kern="1200" dirty="0">
                <a:solidFill>
                  <a:schemeClr val="tx1"/>
                </a:solidFill>
                <a:effectLst/>
                <a:latin typeface="+mn-lt"/>
                <a:ea typeface="+mn-ea"/>
                <a:cs typeface="+mn-cs"/>
              </a:rPr>
              <a:t> freie </a:t>
            </a:r>
            <a:r>
              <a:rPr lang="de-DE" sz="1200" b="0" kern="1200" dirty="0" err="1">
                <a:solidFill>
                  <a:schemeClr val="tx1"/>
                </a:solidFill>
                <a:effectLst/>
                <a:latin typeface="+mn-lt"/>
                <a:ea typeface="+mn-ea"/>
                <a:cs typeface="+mn-cs"/>
              </a:rPr>
              <a:t>kunst</a:t>
            </a:r>
            <a:r>
              <a:rPr lang="de-DE" sz="1200" b="0" kern="1200" dirty="0">
                <a:solidFill>
                  <a:schemeClr val="tx1"/>
                </a:solidFill>
                <a:effectLst/>
                <a:latin typeface="+mn-lt"/>
                <a:ea typeface="+mn-ea"/>
                <a:cs typeface="+mn-cs"/>
              </a:rPr>
              <a:t>, dann design und digitale </a:t>
            </a:r>
            <a:r>
              <a:rPr lang="de-DE" sz="1200" b="0" kern="1200" dirty="0" err="1">
                <a:solidFill>
                  <a:schemeClr val="tx1"/>
                </a:solidFill>
                <a:effectLst/>
                <a:latin typeface="+mn-lt"/>
                <a:ea typeface="+mn-ea"/>
                <a:cs typeface="+mn-cs"/>
              </a:rPr>
              <a:t>medien</a:t>
            </a:r>
            <a:r>
              <a:rPr lang="de-DE" sz="1200" b="0" kern="1200" dirty="0">
                <a:solidFill>
                  <a:schemeClr val="tx1"/>
                </a:solidFill>
                <a:effectLst/>
                <a:latin typeface="+mn-lt"/>
                <a:ea typeface="+mn-ea"/>
                <a:cs typeface="+mn-cs"/>
              </a:rPr>
              <a:t>. der </a:t>
            </a:r>
            <a:r>
              <a:rPr lang="de-DE" sz="1200" b="0" kern="1200" dirty="0" err="1">
                <a:solidFill>
                  <a:schemeClr val="tx1"/>
                </a:solidFill>
                <a:effectLst/>
                <a:latin typeface="+mn-lt"/>
                <a:ea typeface="+mn-ea"/>
                <a:cs typeface="+mn-cs"/>
              </a:rPr>
              <a:t>studiengang</a:t>
            </a:r>
            <a:r>
              <a:rPr lang="de-DE" sz="1200" b="0" kern="1200" dirty="0">
                <a:solidFill>
                  <a:schemeClr val="tx1"/>
                </a:solidFill>
                <a:effectLst/>
                <a:latin typeface="+mn-lt"/>
                <a:ea typeface="+mn-ea"/>
                <a:cs typeface="+mn-cs"/>
              </a:rPr>
              <a:t> befindet sich im </a:t>
            </a:r>
            <a:r>
              <a:rPr lang="de-DE" sz="1200" b="0" kern="1200" dirty="0" err="1">
                <a:solidFill>
                  <a:schemeClr val="tx1"/>
                </a:solidFill>
                <a:effectLst/>
                <a:latin typeface="+mn-lt"/>
                <a:ea typeface="+mn-ea"/>
                <a:cs typeface="+mn-cs"/>
              </a:rPr>
              <a:t>spannungsfeld</a:t>
            </a:r>
            <a:r>
              <a:rPr lang="de-DE" sz="1200" b="0" kern="1200" dirty="0">
                <a:solidFill>
                  <a:schemeClr val="tx1"/>
                </a:solidFill>
                <a:effectLst/>
                <a:latin typeface="+mn-lt"/>
                <a:ea typeface="+mn-ea"/>
                <a:cs typeface="+mn-cs"/>
              </a:rPr>
              <a:t> von </a:t>
            </a:r>
            <a:r>
              <a:rPr lang="de-DE" sz="1200" b="0" kern="1200" dirty="0" err="1">
                <a:solidFill>
                  <a:schemeClr val="tx1"/>
                </a:solidFill>
                <a:effectLst/>
                <a:latin typeface="+mn-lt"/>
                <a:ea typeface="+mn-ea"/>
                <a:cs typeface="+mn-cs"/>
              </a:rPr>
              <a:t>kunst</a:t>
            </a:r>
            <a:r>
              <a:rPr lang="de-DE" sz="1200" b="0" kern="1200" dirty="0">
                <a:solidFill>
                  <a:schemeClr val="tx1"/>
                </a:solidFill>
                <a:effectLst/>
                <a:latin typeface="+mn-lt"/>
                <a:ea typeface="+mn-ea"/>
                <a:cs typeface="+mn-cs"/>
              </a:rPr>
              <a:t> design </a:t>
            </a:r>
            <a:r>
              <a:rPr lang="de-DE" sz="1200" b="0" kern="1200" dirty="0" err="1">
                <a:solidFill>
                  <a:schemeClr val="tx1"/>
                </a:solidFill>
                <a:effectLst/>
                <a:latin typeface="+mn-lt"/>
                <a:ea typeface="+mn-ea"/>
                <a:cs typeface="+mn-cs"/>
              </a:rPr>
              <a:t>theorie</a:t>
            </a:r>
            <a:r>
              <a:rPr lang="de-DE" sz="1200" b="0" kern="1200" dirty="0">
                <a:solidFill>
                  <a:schemeClr val="tx1"/>
                </a:solidFill>
                <a:effectLst/>
                <a:latin typeface="+mn-lt"/>
                <a:ea typeface="+mn-ea"/>
                <a:cs typeface="+mn-cs"/>
              </a:rPr>
              <a:t> und </a:t>
            </a:r>
            <a:r>
              <a:rPr lang="de-DE" sz="1200" b="0" kern="1200" dirty="0" err="1">
                <a:solidFill>
                  <a:schemeClr val="tx1"/>
                </a:solidFill>
                <a:effectLst/>
                <a:latin typeface="+mn-lt"/>
                <a:ea typeface="+mn-ea"/>
                <a:cs typeface="+mn-cs"/>
              </a:rPr>
              <a:t>technologie</a:t>
            </a:r>
            <a:r>
              <a:rPr lang="de-DE" sz="1200" b="0" kern="1200" dirty="0">
                <a:solidFill>
                  <a:schemeClr val="tx1"/>
                </a:solidFill>
                <a:effectLst/>
                <a:latin typeface="+mn-lt"/>
                <a:ea typeface="+mn-ea"/>
                <a:cs typeface="+mn-cs"/>
              </a:rPr>
              <a:t>.</a:t>
            </a:r>
          </a:p>
        </p:txBody>
      </p:sp>
      <p:sp>
        <p:nvSpPr>
          <p:cNvPr id="4" name="Foliennummernplatzhalter 3"/>
          <p:cNvSpPr>
            <a:spLocks noGrp="1"/>
          </p:cNvSpPr>
          <p:nvPr>
            <p:ph type="sldNum" sz="quarter" idx="5"/>
          </p:nvPr>
        </p:nvSpPr>
        <p:spPr/>
        <p:txBody>
          <a:bodyPr/>
          <a:lstStyle/>
          <a:p>
            <a:fld id="{BCCCEE8B-F36B-4052-A9C5-74D955C484F0}" type="slidenum">
              <a:rPr lang="de-DE" smtClean="0"/>
              <a:t>3</a:t>
            </a:fld>
            <a:endParaRPr lang="de-DE"/>
          </a:p>
        </p:txBody>
      </p:sp>
    </p:spTree>
    <p:extLst>
      <p:ext uri="{BB962C8B-B14F-4D97-AF65-F5344CB8AC3E}">
        <p14:creationId xmlns:p14="http://schemas.microsoft.com/office/powerpoint/2010/main" val="18158865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200" b="0" kern="1200" dirty="0">
                <a:solidFill>
                  <a:schemeClr val="tx1"/>
                </a:solidFill>
                <a:effectLst/>
                <a:latin typeface="+mn-lt"/>
                <a:ea typeface="+mn-ea"/>
                <a:cs typeface="+mn-cs"/>
              </a:rPr>
              <a:t>unser </a:t>
            </a:r>
            <a:r>
              <a:rPr lang="de-DE" sz="1200" b="0" kern="1200" dirty="0" err="1">
                <a:solidFill>
                  <a:schemeClr val="tx1"/>
                </a:solidFill>
                <a:effectLst/>
                <a:latin typeface="+mn-lt"/>
                <a:ea typeface="+mn-ea"/>
                <a:cs typeface="+mn-cs"/>
              </a:rPr>
              <a:t>studio</a:t>
            </a:r>
            <a:r>
              <a:rPr lang="de-DE" sz="1200" b="0" kern="1200" dirty="0">
                <a:solidFill>
                  <a:schemeClr val="tx1"/>
                </a:solidFill>
                <a:effectLst/>
                <a:latin typeface="+mn-lt"/>
                <a:ea typeface="+mn-ea"/>
                <a:cs typeface="+mn-cs"/>
              </a:rPr>
              <a:t> wo </a:t>
            </a:r>
            <a:r>
              <a:rPr lang="de-DE" sz="1200" b="0" kern="1200" dirty="0" err="1">
                <a:solidFill>
                  <a:schemeClr val="tx1"/>
                </a:solidFill>
                <a:effectLst/>
                <a:latin typeface="+mn-lt"/>
                <a:ea typeface="+mn-ea"/>
                <a:cs typeface="+mn-cs"/>
              </a:rPr>
              <a:t>ba</a:t>
            </a:r>
            <a:r>
              <a:rPr lang="de-DE" sz="1200" b="0" kern="1200" dirty="0">
                <a:solidFill>
                  <a:schemeClr val="tx1"/>
                </a:solidFill>
                <a:effectLst/>
                <a:latin typeface="+mn-lt"/>
                <a:ea typeface="+mn-ea"/>
                <a:cs typeface="+mn-cs"/>
              </a:rPr>
              <a:t> und </a:t>
            </a:r>
            <a:r>
              <a:rPr lang="de-DE" sz="1200" b="0" kern="1200" dirty="0" err="1">
                <a:solidFill>
                  <a:schemeClr val="tx1"/>
                </a:solidFill>
                <a:effectLst/>
                <a:latin typeface="+mn-lt"/>
                <a:ea typeface="+mn-ea"/>
                <a:cs typeface="+mn-cs"/>
              </a:rPr>
              <a:t>ma</a:t>
            </a:r>
            <a:r>
              <a:rPr lang="de-DE" sz="1200" b="0" kern="1200" dirty="0">
                <a:solidFill>
                  <a:schemeClr val="tx1"/>
                </a:solidFill>
                <a:effectLst/>
                <a:latin typeface="+mn-lt"/>
                <a:ea typeface="+mn-ea"/>
                <a:cs typeface="+mn-cs"/>
              </a:rPr>
              <a:t> gemeinsam beheimatet sind ist dabei unser </a:t>
            </a:r>
            <a:r>
              <a:rPr lang="de-DE" sz="1200" b="0" kern="1200" dirty="0" err="1">
                <a:solidFill>
                  <a:schemeClr val="tx1"/>
                </a:solidFill>
                <a:effectLst/>
                <a:latin typeface="+mn-lt"/>
                <a:ea typeface="+mn-ea"/>
                <a:cs typeface="+mn-cs"/>
              </a:rPr>
              <a:t>ökosystem</a:t>
            </a:r>
            <a:r>
              <a:rPr lang="de-DE" sz="1200" b="0" kern="1200" dirty="0">
                <a:solidFill>
                  <a:schemeClr val="tx1"/>
                </a:solidFill>
                <a:effectLst/>
                <a:latin typeface="+mn-lt"/>
                <a:ea typeface="+mn-ea"/>
                <a:cs typeface="+mn-cs"/>
              </a:rPr>
              <a:t> oder </a:t>
            </a:r>
            <a:r>
              <a:rPr lang="de-DE" sz="1200" b="0" kern="1200" dirty="0" err="1">
                <a:solidFill>
                  <a:schemeClr val="tx1"/>
                </a:solidFill>
                <a:effectLst/>
                <a:latin typeface="+mn-lt"/>
                <a:ea typeface="+mn-ea"/>
                <a:cs typeface="+mn-cs"/>
              </a:rPr>
              <a:t>refugium</a:t>
            </a:r>
            <a:r>
              <a:rPr lang="de-DE" sz="1200" b="0" kern="1200" dirty="0">
                <a:solidFill>
                  <a:schemeClr val="tx1"/>
                </a:solidFill>
                <a:effectLst/>
                <a:latin typeface="+mn-lt"/>
                <a:ea typeface="+mn-ea"/>
                <a:cs typeface="+mn-cs"/>
              </a:rPr>
              <a:t>. kreative </a:t>
            </a:r>
            <a:r>
              <a:rPr lang="de-DE" sz="1200" b="0" kern="1200" dirty="0" err="1">
                <a:solidFill>
                  <a:schemeClr val="tx1"/>
                </a:solidFill>
                <a:effectLst/>
                <a:latin typeface="+mn-lt"/>
                <a:ea typeface="+mn-ea"/>
                <a:cs typeface="+mn-cs"/>
              </a:rPr>
              <a:t>zerstreuung</a:t>
            </a:r>
            <a:r>
              <a:rPr lang="de-DE" sz="1200" b="0" kern="1200" dirty="0">
                <a:solidFill>
                  <a:schemeClr val="tx1"/>
                </a:solidFill>
                <a:effectLst/>
                <a:latin typeface="+mn-lt"/>
                <a:ea typeface="+mn-ea"/>
                <a:cs typeface="+mn-cs"/>
              </a:rPr>
              <a:t>, richtig krasse </a:t>
            </a:r>
            <a:r>
              <a:rPr lang="de-DE" sz="1200" b="0" kern="1200" dirty="0" err="1">
                <a:solidFill>
                  <a:schemeClr val="tx1"/>
                </a:solidFill>
                <a:effectLst/>
                <a:latin typeface="+mn-lt"/>
                <a:ea typeface="+mn-ea"/>
                <a:cs typeface="+mn-cs"/>
              </a:rPr>
              <a:t>unordnung</a:t>
            </a:r>
            <a:r>
              <a:rPr lang="de-DE" sz="1200" b="0" kern="1200" dirty="0">
                <a:solidFill>
                  <a:schemeClr val="tx1"/>
                </a:solidFill>
                <a:effectLst/>
                <a:latin typeface="+mn-lt"/>
                <a:ea typeface="+mn-ea"/>
                <a:cs typeface="+mn-cs"/>
              </a:rPr>
              <a:t> aber gleichzeitig das gemütlichste </a:t>
            </a:r>
            <a:r>
              <a:rPr lang="de-DE" sz="1200" b="0" kern="1200" dirty="0" err="1">
                <a:solidFill>
                  <a:schemeClr val="tx1"/>
                </a:solidFill>
                <a:effectLst/>
                <a:latin typeface="+mn-lt"/>
                <a:ea typeface="+mn-ea"/>
                <a:cs typeface="+mn-cs"/>
              </a:rPr>
              <a:t>atelier</a:t>
            </a:r>
            <a:r>
              <a:rPr lang="de-DE" sz="1200" b="0" kern="1200" dirty="0">
                <a:solidFill>
                  <a:schemeClr val="tx1"/>
                </a:solidFill>
                <a:effectLst/>
                <a:latin typeface="+mn-lt"/>
                <a:ea typeface="+mn-ea"/>
                <a:cs typeface="+mn-cs"/>
              </a:rPr>
              <a:t> der ganze </a:t>
            </a:r>
            <a:r>
              <a:rPr lang="de-DE" sz="1200" b="0" kern="1200" dirty="0" err="1">
                <a:solidFill>
                  <a:schemeClr val="tx1"/>
                </a:solidFill>
                <a:effectLst/>
                <a:latin typeface="+mn-lt"/>
                <a:ea typeface="+mn-ea"/>
                <a:cs typeface="+mn-cs"/>
              </a:rPr>
              <a:t>hochschule</a:t>
            </a:r>
            <a:r>
              <a:rPr lang="de-DE" sz="1200" b="0" kern="1200" dirty="0">
                <a:solidFill>
                  <a:schemeClr val="tx1"/>
                </a:solidFill>
                <a:effectLst/>
                <a:latin typeface="+mn-lt"/>
                <a:ea typeface="+mn-ea"/>
                <a:cs typeface="+mn-cs"/>
              </a:rPr>
              <a:t>. überall alte kaputte </a:t>
            </a:r>
            <a:r>
              <a:rPr lang="de-DE" sz="1200" b="0" kern="1200" dirty="0" err="1">
                <a:solidFill>
                  <a:schemeClr val="tx1"/>
                </a:solidFill>
                <a:effectLst/>
                <a:latin typeface="+mn-lt"/>
                <a:ea typeface="+mn-ea"/>
                <a:cs typeface="+mn-cs"/>
              </a:rPr>
              <a:t>harware</a:t>
            </a:r>
            <a:r>
              <a:rPr lang="de-DE" sz="1200" b="0" kern="1200" dirty="0">
                <a:solidFill>
                  <a:schemeClr val="tx1"/>
                </a:solidFill>
                <a:effectLst/>
                <a:latin typeface="+mn-lt"/>
                <a:ea typeface="+mn-ea"/>
                <a:cs typeface="+mn-cs"/>
              </a:rPr>
              <a:t> oder aber </a:t>
            </a:r>
            <a:r>
              <a:rPr lang="de-DE" sz="1200" b="0" kern="1200" dirty="0" err="1">
                <a:solidFill>
                  <a:schemeClr val="tx1"/>
                </a:solidFill>
                <a:effectLst/>
                <a:latin typeface="+mn-lt"/>
                <a:ea typeface="+mn-ea"/>
                <a:cs typeface="+mn-cs"/>
              </a:rPr>
              <a:t>supernice</a:t>
            </a:r>
            <a:r>
              <a:rPr lang="de-DE" sz="1200" b="0" kern="1200" dirty="0">
                <a:solidFill>
                  <a:schemeClr val="tx1"/>
                </a:solidFill>
                <a:effectLst/>
                <a:latin typeface="+mn-lt"/>
                <a:ea typeface="+mn-ea"/>
                <a:cs typeface="+mn-cs"/>
              </a:rPr>
              <a:t> coole </a:t>
            </a:r>
            <a:r>
              <a:rPr lang="de-DE" sz="1200" b="0" kern="1200" dirty="0" err="1">
                <a:solidFill>
                  <a:schemeClr val="tx1"/>
                </a:solidFill>
                <a:effectLst/>
                <a:latin typeface="+mn-lt"/>
                <a:ea typeface="+mn-ea"/>
                <a:cs typeface="+mn-cs"/>
              </a:rPr>
              <a:t>techno</a:t>
            </a:r>
            <a:r>
              <a:rPr lang="de-DE" sz="1200" b="0" kern="1200" dirty="0">
                <a:solidFill>
                  <a:schemeClr val="tx1"/>
                </a:solidFill>
                <a:effectLst/>
                <a:latin typeface="+mn-lt"/>
                <a:ea typeface="+mn-ea"/>
                <a:cs typeface="+mn-cs"/>
              </a:rPr>
              <a:t> </a:t>
            </a:r>
            <a:r>
              <a:rPr lang="de-DE" sz="1200" b="0" kern="1200" dirty="0" err="1">
                <a:solidFill>
                  <a:schemeClr val="tx1"/>
                </a:solidFill>
                <a:effectLst/>
                <a:latin typeface="+mn-lt"/>
                <a:ea typeface="+mn-ea"/>
                <a:cs typeface="+mn-cs"/>
              </a:rPr>
              <a:t>artefakte</a:t>
            </a:r>
            <a:r>
              <a:rPr lang="de-DE" sz="1200" b="0" kern="1200" dirty="0">
                <a:solidFill>
                  <a:schemeClr val="tx1"/>
                </a:solidFill>
                <a:effectLst/>
                <a:latin typeface="+mn-lt"/>
                <a:ea typeface="+mn-ea"/>
                <a:cs typeface="+mn-cs"/>
              </a:rPr>
              <a:t> mit denen man die </a:t>
            </a:r>
            <a:r>
              <a:rPr lang="de-DE" sz="1200" b="0" kern="1200" dirty="0" err="1">
                <a:solidFill>
                  <a:schemeClr val="tx1"/>
                </a:solidFill>
                <a:effectLst/>
                <a:latin typeface="+mn-lt"/>
                <a:ea typeface="+mn-ea"/>
                <a:cs typeface="+mn-cs"/>
              </a:rPr>
              <a:t>nacht</a:t>
            </a:r>
            <a:r>
              <a:rPr lang="de-DE" sz="1200" b="0" kern="1200" dirty="0">
                <a:solidFill>
                  <a:schemeClr val="tx1"/>
                </a:solidFill>
                <a:effectLst/>
                <a:latin typeface="+mn-lt"/>
                <a:ea typeface="+mn-ea"/>
                <a:cs typeface="+mn-cs"/>
              </a:rPr>
              <a:t> durch crazy </a:t>
            </a:r>
            <a:r>
              <a:rPr lang="de-DE" sz="1200" b="0" kern="1200" dirty="0" err="1">
                <a:solidFill>
                  <a:schemeClr val="tx1"/>
                </a:solidFill>
                <a:effectLst/>
                <a:latin typeface="+mn-lt"/>
                <a:ea typeface="+mn-ea"/>
                <a:cs typeface="+mn-cs"/>
              </a:rPr>
              <a:t>experimente</a:t>
            </a:r>
            <a:r>
              <a:rPr lang="de-DE" sz="1200" b="0" kern="1200" dirty="0">
                <a:solidFill>
                  <a:schemeClr val="tx1"/>
                </a:solidFill>
                <a:effectLst/>
                <a:latin typeface="+mn-lt"/>
                <a:ea typeface="+mn-ea"/>
                <a:cs typeface="+mn-cs"/>
              </a:rPr>
              <a:t> vornehmen kann. genau hier haben wir auch im zweiten </a:t>
            </a:r>
            <a:r>
              <a:rPr lang="de-DE" sz="1200" b="0" kern="1200" dirty="0" err="1">
                <a:solidFill>
                  <a:schemeClr val="tx1"/>
                </a:solidFill>
                <a:effectLst/>
                <a:latin typeface="+mn-lt"/>
                <a:ea typeface="+mn-ea"/>
                <a:cs typeface="+mn-cs"/>
              </a:rPr>
              <a:t>semester</a:t>
            </a:r>
            <a:r>
              <a:rPr lang="de-DE" sz="1200" b="0" kern="1200" dirty="0">
                <a:solidFill>
                  <a:schemeClr val="tx1"/>
                </a:solidFill>
                <a:effectLst/>
                <a:latin typeface="+mn-lt"/>
                <a:ea typeface="+mn-ea"/>
                <a:cs typeface="+mn-cs"/>
              </a:rPr>
              <a:t> entschieden unser </a:t>
            </a:r>
            <a:r>
              <a:rPr lang="de-DE" sz="1200" b="0" kern="1200" dirty="0" err="1">
                <a:solidFill>
                  <a:schemeClr val="tx1"/>
                </a:solidFill>
                <a:effectLst/>
                <a:latin typeface="+mn-lt"/>
                <a:ea typeface="+mn-ea"/>
                <a:cs typeface="+mn-cs"/>
              </a:rPr>
              <a:t>master</a:t>
            </a:r>
            <a:r>
              <a:rPr lang="de-DE" sz="1200" b="0" kern="1200" dirty="0">
                <a:solidFill>
                  <a:schemeClr val="tx1"/>
                </a:solidFill>
                <a:effectLst/>
                <a:latin typeface="+mn-lt"/>
                <a:ea typeface="+mn-ea"/>
                <a:cs typeface="+mn-cs"/>
              </a:rPr>
              <a:t> </a:t>
            </a:r>
            <a:r>
              <a:rPr lang="de-DE" sz="1200" b="0" kern="1200" dirty="0" err="1">
                <a:solidFill>
                  <a:schemeClr val="tx1"/>
                </a:solidFill>
                <a:effectLst/>
                <a:latin typeface="+mn-lt"/>
                <a:ea typeface="+mn-ea"/>
                <a:cs typeface="+mn-cs"/>
              </a:rPr>
              <a:t>projekt</a:t>
            </a:r>
            <a:r>
              <a:rPr lang="de-DE" sz="1200" b="0" kern="1200" dirty="0">
                <a:solidFill>
                  <a:schemeClr val="tx1"/>
                </a:solidFill>
                <a:effectLst/>
                <a:latin typeface="+mn-lt"/>
                <a:ea typeface="+mn-ea"/>
                <a:cs typeface="+mn-cs"/>
              </a:rPr>
              <a:t> zusammen zu machen.</a:t>
            </a:r>
            <a:endParaRPr lang="en-DE" dirty="0"/>
          </a:p>
        </p:txBody>
      </p:sp>
      <p:sp>
        <p:nvSpPr>
          <p:cNvPr id="4" name="Foliennummernplatzhalter 3"/>
          <p:cNvSpPr>
            <a:spLocks noGrp="1"/>
          </p:cNvSpPr>
          <p:nvPr>
            <p:ph type="sldNum" sz="quarter" idx="5"/>
          </p:nvPr>
        </p:nvSpPr>
        <p:spPr/>
        <p:txBody>
          <a:bodyPr/>
          <a:lstStyle/>
          <a:p>
            <a:fld id="{BCCCEE8B-F36B-4052-A9C5-74D955C484F0}" type="slidenum">
              <a:rPr lang="de-DE" smtClean="0"/>
              <a:t>4</a:t>
            </a:fld>
            <a:endParaRPr lang="de-DE"/>
          </a:p>
        </p:txBody>
      </p:sp>
    </p:spTree>
    <p:extLst>
      <p:ext uri="{BB962C8B-B14F-4D97-AF65-F5344CB8AC3E}">
        <p14:creationId xmlns:p14="http://schemas.microsoft.com/office/powerpoint/2010/main" val="13720170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200" b="0" kern="1200" dirty="0">
                <a:solidFill>
                  <a:schemeClr val="tx1"/>
                </a:solidFill>
                <a:effectLst/>
                <a:latin typeface="+mn-lt"/>
                <a:ea typeface="+mn-ea"/>
                <a:cs typeface="+mn-cs"/>
              </a:rPr>
              <a:t>am </a:t>
            </a:r>
            <a:r>
              <a:rPr lang="de-DE" sz="1200" b="0" kern="1200" dirty="0" err="1">
                <a:solidFill>
                  <a:schemeClr val="tx1"/>
                </a:solidFill>
                <a:effectLst/>
                <a:latin typeface="+mn-lt"/>
                <a:ea typeface="+mn-ea"/>
                <a:cs typeface="+mn-cs"/>
              </a:rPr>
              <a:t>anfang</a:t>
            </a:r>
            <a:r>
              <a:rPr lang="de-DE" sz="1200" b="0" kern="1200" dirty="0">
                <a:solidFill>
                  <a:schemeClr val="tx1"/>
                </a:solidFill>
                <a:effectLst/>
                <a:latin typeface="+mn-lt"/>
                <a:ea typeface="+mn-ea"/>
                <a:cs typeface="+mn-cs"/>
              </a:rPr>
              <a:t> haben wir uns erstmal generell mit </a:t>
            </a:r>
            <a:r>
              <a:rPr lang="de-DE" sz="1200" b="0" kern="1200" dirty="0" err="1">
                <a:solidFill>
                  <a:schemeClr val="tx1"/>
                </a:solidFill>
                <a:effectLst/>
                <a:latin typeface="+mn-lt"/>
                <a:ea typeface="+mn-ea"/>
                <a:cs typeface="+mn-cs"/>
              </a:rPr>
              <a:t>emerging</a:t>
            </a:r>
            <a:r>
              <a:rPr lang="de-DE" sz="1200" b="0" kern="1200" dirty="0">
                <a:solidFill>
                  <a:schemeClr val="tx1"/>
                </a:solidFill>
                <a:effectLst/>
                <a:latin typeface="+mn-lt"/>
                <a:ea typeface="+mn-ea"/>
                <a:cs typeface="+mn-cs"/>
              </a:rPr>
              <a:t> </a:t>
            </a:r>
            <a:r>
              <a:rPr lang="de-DE" sz="1200" b="0" kern="1200" dirty="0" err="1">
                <a:solidFill>
                  <a:schemeClr val="tx1"/>
                </a:solidFill>
                <a:effectLst/>
                <a:latin typeface="+mn-lt"/>
                <a:ea typeface="+mn-ea"/>
                <a:cs typeface="+mn-cs"/>
              </a:rPr>
              <a:t>technologies</a:t>
            </a:r>
            <a:r>
              <a:rPr lang="de-DE" sz="1200" b="0" kern="1200" dirty="0">
                <a:solidFill>
                  <a:schemeClr val="tx1"/>
                </a:solidFill>
                <a:effectLst/>
                <a:latin typeface="+mn-lt"/>
                <a:ea typeface="+mn-ea"/>
                <a:cs typeface="+mn-cs"/>
              </a:rPr>
              <a:t> auseinandergesetzt die gerade so am </a:t>
            </a:r>
            <a:r>
              <a:rPr lang="de-DE" sz="1200" b="0" kern="1200" dirty="0" err="1">
                <a:solidFill>
                  <a:schemeClr val="tx1"/>
                </a:solidFill>
                <a:effectLst/>
                <a:latin typeface="+mn-lt"/>
                <a:ea typeface="+mn-ea"/>
                <a:cs typeface="+mn-cs"/>
              </a:rPr>
              <a:t>tech</a:t>
            </a:r>
            <a:r>
              <a:rPr lang="de-DE" sz="1200" b="0" kern="1200" dirty="0">
                <a:solidFill>
                  <a:schemeClr val="tx1"/>
                </a:solidFill>
                <a:effectLst/>
                <a:latin typeface="+mn-lt"/>
                <a:ea typeface="+mn-ea"/>
                <a:cs typeface="+mn-cs"/>
              </a:rPr>
              <a:t> </a:t>
            </a:r>
            <a:r>
              <a:rPr lang="de-DE" sz="1200" b="0" kern="1200" dirty="0" err="1">
                <a:solidFill>
                  <a:schemeClr val="tx1"/>
                </a:solidFill>
                <a:effectLst/>
                <a:latin typeface="+mn-lt"/>
                <a:ea typeface="+mn-ea"/>
                <a:cs typeface="+mn-cs"/>
              </a:rPr>
              <a:t>horizon</a:t>
            </a:r>
            <a:r>
              <a:rPr lang="de-DE" sz="1200" b="0" kern="1200" dirty="0">
                <a:solidFill>
                  <a:schemeClr val="tx1"/>
                </a:solidFill>
                <a:effectLst/>
                <a:latin typeface="+mn-lt"/>
                <a:ea typeface="+mn-ea"/>
                <a:cs typeface="+mn-cs"/>
              </a:rPr>
              <a:t> am aufgehen sind und haben uns erstmal die wunderbare </a:t>
            </a:r>
            <a:r>
              <a:rPr lang="de-DE" sz="1200" b="0" kern="1200" dirty="0" err="1">
                <a:solidFill>
                  <a:schemeClr val="tx1"/>
                </a:solidFill>
                <a:effectLst/>
                <a:latin typeface="+mn-lt"/>
                <a:ea typeface="+mn-ea"/>
                <a:cs typeface="+mn-cs"/>
              </a:rPr>
              <a:t>wolkenwelt</a:t>
            </a:r>
            <a:r>
              <a:rPr lang="de-DE" sz="1200" b="0" kern="1200" dirty="0">
                <a:solidFill>
                  <a:schemeClr val="tx1"/>
                </a:solidFill>
                <a:effectLst/>
                <a:latin typeface="+mn-lt"/>
                <a:ea typeface="+mn-ea"/>
                <a:cs typeface="+mn-cs"/>
              </a:rPr>
              <a:t> der neuronale netze und ihre </a:t>
            </a:r>
            <a:r>
              <a:rPr lang="de-DE" sz="1200" b="0" kern="1200" dirty="0" err="1">
                <a:solidFill>
                  <a:schemeClr val="tx1"/>
                </a:solidFill>
                <a:effectLst/>
                <a:latin typeface="+mn-lt"/>
                <a:ea typeface="+mn-ea"/>
                <a:cs typeface="+mn-cs"/>
              </a:rPr>
              <a:t>derivate</a:t>
            </a:r>
            <a:r>
              <a:rPr lang="de-DE" sz="1200" b="0" kern="1200" dirty="0">
                <a:solidFill>
                  <a:schemeClr val="tx1"/>
                </a:solidFill>
                <a:effectLst/>
                <a:latin typeface="+mn-lt"/>
                <a:ea typeface="+mn-ea"/>
                <a:cs typeface="+mn-cs"/>
              </a:rPr>
              <a:t> geschnappt. da sind wir erstmal schön in technischer unterkühlter </a:t>
            </a:r>
            <a:r>
              <a:rPr lang="de-DE" sz="1200" b="0" kern="1200" dirty="0" err="1">
                <a:solidFill>
                  <a:schemeClr val="tx1"/>
                </a:solidFill>
                <a:effectLst/>
                <a:latin typeface="+mn-lt"/>
                <a:ea typeface="+mn-ea"/>
                <a:cs typeface="+mn-cs"/>
              </a:rPr>
              <a:t>medienkunst</a:t>
            </a:r>
            <a:r>
              <a:rPr lang="de-DE" sz="1200" b="0" kern="1200" dirty="0">
                <a:solidFill>
                  <a:schemeClr val="tx1"/>
                </a:solidFill>
                <a:effectLst/>
                <a:latin typeface="+mn-lt"/>
                <a:ea typeface="+mn-ea"/>
                <a:cs typeface="+mn-cs"/>
              </a:rPr>
              <a:t> </a:t>
            </a:r>
            <a:r>
              <a:rPr lang="de-DE" sz="1200" b="0" kern="1200" dirty="0" err="1">
                <a:solidFill>
                  <a:schemeClr val="tx1"/>
                </a:solidFill>
                <a:effectLst/>
                <a:latin typeface="+mn-lt"/>
                <a:ea typeface="+mn-ea"/>
                <a:cs typeface="+mn-cs"/>
              </a:rPr>
              <a:t>manier</a:t>
            </a:r>
            <a:r>
              <a:rPr lang="de-DE" sz="1200" b="0" kern="1200" dirty="0">
                <a:solidFill>
                  <a:schemeClr val="tx1"/>
                </a:solidFill>
                <a:effectLst/>
                <a:latin typeface="+mn-lt"/>
                <a:ea typeface="+mn-ea"/>
                <a:cs typeface="+mn-cs"/>
              </a:rPr>
              <a:t> auf die atomare eben was da </a:t>
            </a:r>
            <a:r>
              <a:rPr lang="de-DE" sz="1200" b="0" kern="1200" dirty="0" err="1">
                <a:solidFill>
                  <a:schemeClr val="tx1"/>
                </a:solidFill>
                <a:effectLst/>
                <a:latin typeface="+mn-lt"/>
                <a:ea typeface="+mn-ea"/>
                <a:cs typeface="+mn-cs"/>
              </a:rPr>
              <a:t>eignetlich</a:t>
            </a:r>
            <a:r>
              <a:rPr lang="de-DE" sz="1200" b="0" kern="1200" dirty="0">
                <a:solidFill>
                  <a:schemeClr val="tx1"/>
                </a:solidFill>
                <a:effectLst/>
                <a:latin typeface="+mn-lt"/>
                <a:ea typeface="+mn-ea"/>
                <a:cs typeface="+mn-cs"/>
              </a:rPr>
              <a:t> so grundsätzlich passiert abgestiegen. </a:t>
            </a:r>
          </a:p>
          <a:p>
            <a:endParaRPr lang="de-DE" dirty="0"/>
          </a:p>
        </p:txBody>
      </p:sp>
      <p:sp>
        <p:nvSpPr>
          <p:cNvPr id="4" name="Foliennummernplatzhalter 3"/>
          <p:cNvSpPr>
            <a:spLocks noGrp="1"/>
          </p:cNvSpPr>
          <p:nvPr>
            <p:ph type="sldNum" sz="quarter" idx="5"/>
          </p:nvPr>
        </p:nvSpPr>
        <p:spPr/>
        <p:txBody>
          <a:bodyPr/>
          <a:lstStyle/>
          <a:p>
            <a:fld id="{BCCCEE8B-F36B-4052-A9C5-74D955C484F0}" type="slidenum">
              <a:rPr lang="de-DE" smtClean="0"/>
              <a:t>5</a:t>
            </a:fld>
            <a:endParaRPr lang="de-DE"/>
          </a:p>
        </p:txBody>
      </p:sp>
    </p:spTree>
    <p:extLst>
      <p:ext uri="{BB962C8B-B14F-4D97-AF65-F5344CB8AC3E}">
        <p14:creationId xmlns:p14="http://schemas.microsoft.com/office/powerpoint/2010/main" val="16252118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200" b="0" kern="1200" dirty="0">
                <a:solidFill>
                  <a:schemeClr val="tx1"/>
                </a:solidFill>
                <a:effectLst/>
                <a:latin typeface="+mn-lt"/>
                <a:ea typeface="+mn-ea"/>
                <a:cs typeface="+mn-cs"/>
              </a:rPr>
              <a:t>da haben wir relativ fix </a:t>
            </a:r>
            <a:r>
              <a:rPr lang="de-DE" sz="1200" b="0" kern="1200" dirty="0" err="1">
                <a:solidFill>
                  <a:schemeClr val="tx1"/>
                </a:solidFill>
                <a:effectLst/>
                <a:latin typeface="+mn-lt"/>
                <a:ea typeface="+mn-ea"/>
                <a:cs typeface="+mn-cs"/>
              </a:rPr>
              <a:t>simulationen</a:t>
            </a:r>
            <a:r>
              <a:rPr lang="de-DE" sz="1200" b="0" kern="1200" dirty="0">
                <a:solidFill>
                  <a:schemeClr val="tx1"/>
                </a:solidFill>
                <a:effectLst/>
                <a:latin typeface="+mn-lt"/>
                <a:ea typeface="+mn-ea"/>
                <a:cs typeface="+mn-cs"/>
              </a:rPr>
              <a:t> geschrieben, </a:t>
            </a:r>
            <a:r>
              <a:rPr lang="de-DE" sz="1200" b="0" kern="1200" dirty="0" err="1">
                <a:solidFill>
                  <a:schemeClr val="tx1"/>
                </a:solidFill>
                <a:effectLst/>
                <a:latin typeface="+mn-lt"/>
                <a:ea typeface="+mn-ea"/>
                <a:cs typeface="+mn-cs"/>
              </a:rPr>
              <a:t>protoypen</a:t>
            </a:r>
            <a:r>
              <a:rPr lang="de-DE" sz="1200" b="0" kern="1200" dirty="0">
                <a:solidFill>
                  <a:schemeClr val="tx1"/>
                </a:solidFill>
                <a:effectLst/>
                <a:latin typeface="+mn-lt"/>
                <a:ea typeface="+mn-ea"/>
                <a:cs typeface="+mn-cs"/>
              </a:rPr>
              <a:t> gebaut mit einem recht rudimentären </a:t>
            </a:r>
            <a:r>
              <a:rPr lang="de-DE" sz="1200" b="0" kern="1200" dirty="0" err="1">
                <a:solidFill>
                  <a:schemeClr val="tx1"/>
                </a:solidFill>
                <a:effectLst/>
                <a:latin typeface="+mn-lt"/>
                <a:ea typeface="+mn-ea"/>
                <a:cs typeface="+mn-cs"/>
              </a:rPr>
              <a:t>hardware</a:t>
            </a:r>
            <a:r>
              <a:rPr lang="de-DE" sz="1200" b="0" kern="1200" dirty="0">
                <a:solidFill>
                  <a:schemeClr val="tx1"/>
                </a:solidFill>
                <a:effectLst/>
                <a:latin typeface="+mn-lt"/>
                <a:ea typeface="+mn-ea"/>
                <a:cs typeface="+mn-cs"/>
              </a:rPr>
              <a:t> </a:t>
            </a:r>
            <a:r>
              <a:rPr lang="de-DE" sz="1200" b="0" kern="1200" dirty="0" err="1">
                <a:solidFill>
                  <a:schemeClr val="tx1"/>
                </a:solidFill>
                <a:effectLst/>
                <a:latin typeface="+mn-lt"/>
                <a:ea typeface="+mn-ea"/>
                <a:cs typeface="+mn-cs"/>
              </a:rPr>
              <a:t>logic</a:t>
            </a:r>
            <a:r>
              <a:rPr lang="de-DE" sz="1200" b="0" kern="1200" dirty="0">
                <a:solidFill>
                  <a:schemeClr val="tx1"/>
                </a:solidFill>
                <a:effectLst/>
                <a:latin typeface="+mn-lt"/>
                <a:ea typeface="+mn-ea"/>
                <a:cs typeface="+mn-cs"/>
              </a:rPr>
              <a:t> </a:t>
            </a:r>
            <a:r>
              <a:rPr lang="de-DE" sz="1200" b="0" kern="1200" dirty="0" err="1">
                <a:solidFill>
                  <a:schemeClr val="tx1"/>
                </a:solidFill>
                <a:effectLst/>
                <a:latin typeface="+mn-lt"/>
                <a:ea typeface="+mn-ea"/>
                <a:cs typeface="+mn-cs"/>
              </a:rPr>
              <a:t>gate</a:t>
            </a:r>
            <a:r>
              <a:rPr lang="de-DE" sz="1200" b="0" kern="1200" dirty="0">
                <a:solidFill>
                  <a:schemeClr val="tx1"/>
                </a:solidFill>
                <a:effectLst/>
                <a:latin typeface="+mn-lt"/>
                <a:ea typeface="+mn-ea"/>
                <a:cs typeface="+mn-cs"/>
              </a:rPr>
              <a:t> network was 2bit </a:t>
            </a:r>
            <a:r>
              <a:rPr lang="de-DE" sz="1200" b="0" kern="1200" dirty="0" err="1">
                <a:solidFill>
                  <a:schemeClr val="tx1"/>
                </a:solidFill>
                <a:effectLst/>
                <a:latin typeface="+mn-lt"/>
                <a:ea typeface="+mn-ea"/>
                <a:cs typeface="+mn-cs"/>
              </a:rPr>
              <a:t>informationen</a:t>
            </a:r>
            <a:r>
              <a:rPr lang="de-DE" sz="1200" b="0" kern="1200" dirty="0">
                <a:solidFill>
                  <a:schemeClr val="tx1"/>
                </a:solidFill>
                <a:effectLst/>
                <a:latin typeface="+mn-lt"/>
                <a:ea typeface="+mn-ea"/>
                <a:cs typeface="+mn-cs"/>
              </a:rPr>
              <a:t> </a:t>
            </a:r>
            <a:r>
              <a:rPr lang="de-DE" sz="1200" b="0" kern="1200" dirty="0" err="1">
                <a:solidFill>
                  <a:schemeClr val="tx1"/>
                </a:solidFill>
                <a:effectLst/>
                <a:latin typeface="+mn-lt"/>
                <a:ea typeface="+mn-ea"/>
                <a:cs typeface="+mn-cs"/>
              </a:rPr>
              <a:t>distributed</a:t>
            </a:r>
            <a:r>
              <a:rPr lang="de-DE" sz="1200" b="0" kern="1200" dirty="0">
                <a:solidFill>
                  <a:schemeClr val="tx1"/>
                </a:solidFill>
                <a:effectLst/>
                <a:latin typeface="+mn-lt"/>
                <a:ea typeface="+mn-ea"/>
                <a:cs typeface="+mn-cs"/>
              </a:rPr>
              <a:t>, um herauszufinden welches verhalten zwischen </a:t>
            </a:r>
            <a:r>
              <a:rPr lang="de-DE" sz="1200" b="0" kern="1200" dirty="0" err="1">
                <a:solidFill>
                  <a:schemeClr val="tx1"/>
                </a:solidFill>
                <a:effectLst/>
                <a:latin typeface="+mn-lt"/>
                <a:ea typeface="+mn-ea"/>
                <a:cs typeface="+mn-cs"/>
              </a:rPr>
              <a:t>stabilität</a:t>
            </a:r>
            <a:r>
              <a:rPr lang="de-DE" sz="1200" b="0" kern="1200" dirty="0">
                <a:solidFill>
                  <a:schemeClr val="tx1"/>
                </a:solidFill>
                <a:effectLst/>
                <a:latin typeface="+mn-lt"/>
                <a:ea typeface="+mn-ea"/>
                <a:cs typeface="+mn-cs"/>
              </a:rPr>
              <a:t> und </a:t>
            </a:r>
            <a:r>
              <a:rPr lang="de-DE" sz="1200" b="0" kern="1200" dirty="0" err="1">
                <a:solidFill>
                  <a:schemeClr val="tx1"/>
                </a:solidFill>
                <a:effectLst/>
                <a:latin typeface="+mn-lt"/>
                <a:ea typeface="+mn-ea"/>
                <a:cs typeface="+mn-cs"/>
              </a:rPr>
              <a:t>labilität</a:t>
            </a:r>
            <a:r>
              <a:rPr lang="de-DE" sz="1200" b="0" kern="1200" dirty="0">
                <a:solidFill>
                  <a:schemeClr val="tx1"/>
                </a:solidFill>
                <a:effectLst/>
                <a:latin typeface="+mn-lt"/>
                <a:ea typeface="+mn-ea"/>
                <a:cs typeface="+mn-cs"/>
              </a:rPr>
              <a:t> bei einer </a:t>
            </a:r>
            <a:r>
              <a:rPr lang="de-DE" sz="1200" b="0" kern="1200" dirty="0" err="1">
                <a:solidFill>
                  <a:schemeClr val="tx1"/>
                </a:solidFill>
                <a:effectLst/>
                <a:latin typeface="+mn-lt"/>
                <a:ea typeface="+mn-ea"/>
                <a:cs typeface="+mn-cs"/>
              </a:rPr>
              <a:t>skalierung</a:t>
            </a:r>
            <a:r>
              <a:rPr lang="de-DE" sz="1200" b="0" kern="1200" dirty="0">
                <a:solidFill>
                  <a:schemeClr val="tx1"/>
                </a:solidFill>
                <a:effectLst/>
                <a:latin typeface="+mn-lt"/>
                <a:ea typeface="+mn-ea"/>
                <a:cs typeface="+mn-cs"/>
              </a:rPr>
              <a:t> passiert und ob sich emergentes verhalten der </a:t>
            </a:r>
            <a:r>
              <a:rPr lang="de-DE" sz="1200" b="0" kern="1200" dirty="0" err="1">
                <a:solidFill>
                  <a:schemeClr val="tx1"/>
                </a:solidFill>
                <a:effectLst/>
                <a:latin typeface="+mn-lt"/>
                <a:ea typeface="+mn-ea"/>
                <a:cs typeface="+mn-cs"/>
              </a:rPr>
              <a:t>netzwerks</a:t>
            </a:r>
            <a:r>
              <a:rPr lang="de-DE" sz="1200" b="0" kern="1200" dirty="0">
                <a:solidFill>
                  <a:schemeClr val="tx1"/>
                </a:solidFill>
                <a:effectLst/>
                <a:latin typeface="+mn-lt"/>
                <a:ea typeface="+mn-ea"/>
                <a:cs typeface="+mn-cs"/>
              </a:rPr>
              <a:t> einstellen kann? </a:t>
            </a:r>
          </a:p>
        </p:txBody>
      </p:sp>
      <p:sp>
        <p:nvSpPr>
          <p:cNvPr id="4" name="Foliennummernplatzhalter 3"/>
          <p:cNvSpPr>
            <a:spLocks noGrp="1"/>
          </p:cNvSpPr>
          <p:nvPr>
            <p:ph type="sldNum" sz="quarter" idx="5"/>
          </p:nvPr>
        </p:nvSpPr>
        <p:spPr/>
        <p:txBody>
          <a:bodyPr/>
          <a:lstStyle/>
          <a:p>
            <a:fld id="{BCCCEE8B-F36B-4052-A9C5-74D955C484F0}" type="slidenum">
              <a:rPr lang="de-DE" smtClean="0"/>
              <a:t>6</a:t>
            </a:fld>
            <a:endParaRPr lang="de-DE"/>
          </a:p>
        </p:txBody>
      </p:sp>
    </p:spTree>
    <p:extLst>
      <p:ext uri="{BB962C8B-B14F-4D97-AF65-F5344CB8AC3E}">
        <p14:creationId xmlns:p14="http://schemas.microsoft.com/office/powerpoint/2010/main" val="24796725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200" b="0" kern="1200" dirty="0">
                <a:solidFill>
                  <a:schemeClr val="tx1"/>
                </a:solidFill>
                <a:effectLst/>
                <a:latin typeface="+mn-lt"/>
                <a:ea typeface="+mn-ea"/>
                <a:cs typeface="+mn-cs"/>
              </a:rPr>
              <a:t>ja und dann </a:t>
            </a:r>
            <a:r>
              <a:rPr lang="de-DE" sz="1200" b="0" kern="1200" dirty="0" err="1">
                <a:solidFill>
                  <a:schemeClr val="tx1"/>
                </a:solidFill>
                <a:effectLst/>
                <a:latin typeface="+mn-lt"/>
                <a:ea typeface="+mn-ea"/>
                <a:cs typeface="+mn-cs"/>
              </a:rPr>
              <a:t>isses</a:t>
            </a:r>
            <a:r>
              <a:rPr lang="de-DE" sz="1200" b="0" kern="1200" dirty="0">
                <a:solidFill>
                  <a:schemeClr val="tx1"/>
                </a:solidFill>
                <a:effectLst/>
                <a:latin typeface="+mn-lt"/>
                <a:ea typeface="+mn-ea"/>
                <a:cs typeface="+mn-cs"/>
              </a:rPr>
              <a:t> passiert</a:t>
            </a:r>
          </a:p>
        </p:txBody>
      </p:sp>
      <p:sp>
        <p:nvSpPr>
          <p:cNvPr id="4" name="Foliennummernplatzhalter 3"/>
          <p:cNvSpPr>
            <a:spLocks noGrp="1"/>
          </p:cNvSpPr>
          <p:nvPr>
            <p:ph type="sldNum" sz="quarter" idx="5"/>
          </p:nvPr>
        </p:nvSpPr>
        <p:spPr/>
        <p:txBody>
          <a:bodyPr/>
          <a:lstStyle/>
          <a:p>
            <a:fld id="{BCCCEE8B-F36B-4052-A9C5-74D955C484F0}" type="slidenum">
              <a:rPr lang="de-DE" smtClean="0"/>
              <a:t>7</a:t>
            </a:fld>
            <a:endParaRPr lang="de-DE"/>
          </a:p>
        </p:txBody>
      </p:sp>
    </p:spTree>
    <p:extLst>
      <p:ext uri="{BB962C8B-B14F-4D97-AF65-F5344CB8AC3E}">
        <p14:creationId xmlns:p14="http://schemas.microsoft.com/office/powerpoint/2010/main" val="20952083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200" b="0" kern="1200" dirty="0">
                <a:solidFill>
                  <a:schemeClr val="tx1"/>
                </a:solidFill>
                <a:effectLst/>
                <a:latin typeface="+mn-lt"/>
                <a:ea typeface="+mn-ea"/>
                <a:cs typeface="+mn-cs"/>
              </a:rPr>
              <a:t>ich hab mir meinen bei einem nächtlichen </a:t>
            </a:r>
            <a:r>
              <a:rPr lang="de-DE" sz="1200" b="0" kern="1200" dirty="0" err="1">
                <a:solidFill>
                  <a:schemeClr val="tx1"/>
                </a:solidFill>
                <a:effectLst/>
                <a:latin typeface="+mn-lt"/>
                <a:ea typeface="+mn-ea"/>
                <a:cs typeface="+mn-cs"/>
              </a:rPr>
              <a:t>rennrad</a:t>
            </a:r>
            <a:r>
              <a:rPr lang="de-DE" sz="1200" b="0" kern="1200" dirty="0">
                <a:solidFill>
                  <a:schemeClr val="tx1"/>
                </a:solidFill>
                <a:effectLst/>
                <a:latin typeface="+mn-lt"/>
                <a:ea typeface="+mn-ea"/>
                <a:cs typeface="+mn-cs"/>
              </a:rPr>
              <a:t> ritt den </a:t>
            </a:r>
            <a:r>
              <a:rPr lang="de-DE" sz="1200" b="0" kern="1200" dirty="0" err="1">
                <a:solidFill>
                  <a:schemeClr val="tx1"/>
                </a:solidFill>
                <a:effectLst/>
                <a:latin typeface="+mn-lt"/>
                <a:ea typeface="+mn-ea"/>
                <a:cs typeface="+mn-cs"/>
              </a:rPr>
              <a:t>daumen</a:t>
            </a:r>
            <a:r>
              <a:rPr lang="de-DE" sz="1200" b="0" kern="1200" dirty="0">
                <a:solidFill>
                  <a:schemeClr val="tx1"/>
                </a:solidFill>
                <a:effectLst/>
                <a:latin typeface="+mn-lt"/>
                <a:ea typeface="+mn-ea"/>
                <a:cs typeface="+mn-cs"/>
              </a:rPr>
              <a:t> ordentlich zerlegt.</a:t>
            </a:r>
          </a:p>
        </p:txBody>
      </p:sp>
      <p:sp>
        <p:nvSpPr>
          <p:cNvPr id="4" name="Foliennummernplatzhalter 3"/>
          <p:cNvSpPr>
            <a:spLocks noGrp="1"/>
          </p:cNvSpPr>
          <p:nvPr>
            <p:ph type="sldNum" sz="quarter" idx="5"/>
          </p:nvPr>
        </p:nvSpPr>
        <p:spPr/>
        <p:txBody>
          <a:bodyPr/>
          <a:lstStyle/>
          <a:p>
            <a:fld id="{BCCCEE8B-F36B-4052-A9C5-74D955C484F0}" type="slidenum">
              <a:rPr lang="de-DE" smtClean="0"/>
              <a:t>8</a:t>
            </a:fld>
            <a:endParaRPr lang="de-DE"/>
          </a:p>
        </p:txBody>
      </p:sp>
    </p:spTree>
    <p:extLst>
      <p:ext uri="{BB962C8B-B14F-4D97-AF65-F5344CB8AC3E}">
        <p14:creationId xmlns:p14="http://schemas.microsoft.com/office/powerpoint/2010/main" val="22323839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sz="1200" b="0" kern="1200" dirty="0">
                <a:solidFill>
                  <a:schemeClr val="tx1"/>
                </a:solidFill>
                <a:effectLst/>
                <a:latin typeface="+mn-lt"/>
                <a:ea typeface="+mn-ea"/>
                <a:cs typeface="+mn-cs"/>
              </a:rPr>
              <a:t>versucht mal ohne </a:t>
            </a:r>
            <a:r>
              <a:rPr lang="de-DE" sz="1200" b="0" kern="1200" dirty="0" err="1">
                <a:solidFill>
                  <a:schemeClr val="tx1"/>
                </a:solidFill>
                <a:effectLst/>
                <a:latin typeface="+mn-lt"/>
                <a:ea typeface="+mn-ea"/>
                <a:cs typeface="+mn-cs"/>
              </a:rPr>
              <a:t>daumen</a:t>
            </a:r>
            <a:r>
              <a:rPr lang="de-DE" sz="1200" b="0" kern="1200" dirty="0">
                <a:solidFill>
                  <a:schemeClr val="tx1"/>
                </a:solidFill>
                <a:effectLst/>
                <a:latin typeface="+mn-lt"/>
                <a:ea typeface="+mn-ea"/>
                <a:cs typeface="+mn-cs"/>
              </a:rPr>
              <a:t> zu löten oder ein </a:t>
            </a:r>
            <a:r>
              <a:rPr lang="de-DE" sz="1200" b="0" kern="1200" dirty="0" err="1">
                <a:solidFill>
                  <a:schemeClr val="tx1"/>
                </a:solidFill>
                <a:effectLst/>
                <a:latin typeface="+mn-lt"/>
                <a:ea typeface="+mn-ea"/>
                <a:cs typeface="+mn-cs"/>
              </a:rPr>
              <a:t>touch</a:t>
            </a:r>
            <a:r>
              <a:rPr lang="de-DE" sz="1200" b="0" kern="1200" dirty="0">
                <a:solidFill>
                  <a:schemeClr val="tx1"/>
                </a:solidFill>
                <a:effectLst/>
                <a:latin typeface="+mn-lt"/>
                <a:ea typeface="+mn-ea"/>
                <a:cs typeface="+mn-cs"/>
              </a:rPr>
              <a:t> interface zu bedienen. das ist wirklich mies. </a:t>
            </a:r>
            <a:endParaRPr lang="en-DE" dirty="0"/>
          </a:p>
        </p:txBody>
      </p:sp>
      <p:sp>
        <p:nvSpPr>
          <p:cNvPr id="4" name="Foliennummernplatzhalter 3"/>
          <p:cNvSpPr>
            <a:spLocks noGrp="1"/>
          </p:cNvSpPr>
          <p:nvPr>
            <p:ph type="sldNum" sz="quarter" idx="5"/>
          </p:nvPr>
        </p:nvSpPr>
        <p:spPr/>
        <p:txBody>
          <a:bodyPr/>
          <a:lstStyle/>
          <a:p>
            <a:fld id="{BCCCEE8B-F36B-4052-A9C5-74D955C484F0}" type="slidenum">
              <a:rPr lang="de-DE" smtClean="0"/>
              <a:t>9</a:t>
            </a:fld>
            <a:endParaRPr lang="de-DE"/>
          </a:p>
        </p:txBody>
      </p:sp>
    </p:spTree>
    <p:extLst>
      <p:ext uri="{BB962C8B-B14F-4D97-AF65-F5344CB8AC3E}">
        <p14:creationId xmlns:p14="http://schemas.microsoft.com/office/powerpoint/2010/main" val="37692714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200" b="0" kern="1200" dirty="0">
                <a:solidFill>
                  <a:schemeClr val="tx1"/>
                </a:solidFill>
                <a:effectLst/>
                <a:latin typeface="+mn-lt"/>
                <a:ea typeface="+mn-ea"/>
                <a:cs typeface="+mn-cs"/>
              </a:rPr>
              <a:t>man macht ja wirklich mittlerweile fast </a:t>
            </a:r>
            <a:r>
              <a:rPr lang="de-DE" sz="1200" b="0" kern="1200" dirty="0" err="1">
                <a:solidFill>
                  <a:schemeClr val="tx1"/>
                </a:solidFill>
                <a:effectLst/>
                <a:latin typeface="+mn-lt"/>
                <a:ea typeface="+mn-ea"/>
                <a:cs typeface="+mn-cs"/>
              </a:rPr>
              <a:t>alls</a:t>
            </a:r>
            <a:r>
              <a:rPr lang="de-DE" sz="1200" b="0" kern="1200" dirty="0">
                <a:solidFill>
                  <a:schemeClr val="tx1"/>
                </a:solidFill>
                <a:effectLst/>
                <a:latin typeface="+mn-lt"/>
                <a:ea typeface="+mn-ea"/>
                <a:cs typeface="+mn-cs"/>
              </a:rPr>
              <a:t> mit mobilen </a:t>
            </a:r>
            <a:r>
              <a:rPr lang="de-DE" sz="1200" b="0" kern="1200" dirty="0" err="1">
                <a:solidFill>
                  <a:schemeClr val="tx1"/>
                </a:solidFill>
                <a:effectLst/>
                <a:latin typeface="+mn-lt"/>
                <a:ea typeface="+mn-ea"/>
                <a:cs typeface="+mn-cs"/>
              </a:rPr>
              <a:t>touch</a:t>
            </a:r>
            <a:r>
              <a:rPr lang="de-DE" sz="1200" b="0" kern="1200" dirty="0">
                <a:solidFill>
                  <a:schemeClr val="tx1"/>
                </a:solidFill>
                <a:effectLst/>
                <a:latin typeface="+mn-lt"/>
                <a:ea typeface="+mn-ea"/>
                <a:cs typeface="+mn-cs"/>
              </a:rPr>
              <a:t> </a:t>
            </a:r>
            <a:r>
              <a:rPr lang="de-DE" sz="1200" b="0" kern="1200" dirty="0" err="1">
                <a:solidFill>
                  <a:schemeClr val="tx1"/>
                </a:solidFill>
                <a:effectLst/>
                <a:latin typeface="+mn-lt"/>
                <a:ea typeface="+mn-ea"/>
                <a:cs typeface="+mn-cs"/>
              </a:rPr>
              <a:t>devices</a:t>
            </a:r>
            <a:r>
              <a:rPr lang="de-DE" sz="1200" b="0" kern="1200" dirty="0">
                <a:solidFill>
                  <a:schemeClr val="tx1"/>
                </a:solidFill>
                <a:effectLst/>
                <a:latin typeface="+mn-lt"/>
                <a:ea typeface="+mn-ea"/>
                <a:cs typeface="+mn-cs"/>
              </a:rPr>
              <a:t>, egal ob </a:t>
            </a:r>
            <a:r>
              <a:rPr lang="de-DE" sz="1200" b="0" kern="1200" dirty="0" err="1">
                <a:solidFill>
                  <a:schemeClr val="tx1"/>
                </a:solidFill>
                <a:effectLst/>
                <a:latin typeface="+mn-lt"/>
                <a:ea typeface="+mn-ea"/>
                <a:cs typeface="+mn-cs"/>
              </a:rPr>
              <a:t>mutti</a:t>
            </a:r>
            <a:r>
              <a:rPr lang="de-DE" sz="1200" b="0" kern="1200" dirty="0">
                <a:solidFill>
                  <a:schemeClr val="tx1"/>
                </a:solidFill>
                <a:effectLst/>
                <a:latin typeface="+mn-lt"/>
                <a:ea typeface="+mn-ea"/>
                <a:cs typeface="+mn-cs"/>
              </a:rPr>
              <a:t> anrufen, </a:t>
            </a:r>
            <a:r>
              <a:rPr lang="de-DE" sz="1200" b="0" kern="1200" dirty="0" err="1">
                <a:solidFill>
                  <a:schemeClr val="tx1"/>
                </a:solidFill>
                <a:effectLst/>
                <a:latin typeface="+mn-lt"/>
                <a:ea typeface="+mn-ea"/>
                <a:cs typeface="+mn-cs"/>
              </a:rPr>
              <a:t>überweisungen</a:t>
            </a:r>
            <a:r>
              <a:rPr lang="de-DE" sz="1200" b="0" kern="1200" dirty="0">
                <a:solidFill>
                  <a:schemeClr val="tx1"/>
                </a:solidFill>
                <a:effectLst/>
                <a:latin typeface="+mn-lt"/>
                <a:ea typeface="+mn-ea"/>
                <a:cs typeface="+mn-cs"/>
              </a:rPr>
              <a:t>, texten, </a:t>
            </a:r>
            <a:r>
              <a:rPr lang="de-DE" sz="1200" b="0" kern="1200" dirty="0" err="1">
                <a:solidFill>
                  <a:schemeClr val="tx1"/>
                </a:solidFill>
                <a:effectLst/>
                <a:latin typeface="+mn-lt"/>
                <a:ea typeface="+mn-ea"/>
                <a:cs typeface="+mn-cs"/>
              </a:rPr>
              <a:t>flüge</a:t>
            </a:r>
            <a:r>
              <a:rPr lang="de-DE" sz="1200" b="0" kern="1200" dirty="0">
                <a:solidFill>
                  <a:schemeClr val="tx1"/>
                </a:solidFill>
                <a:effectLst/>
                <a:latin typeface="+mn-lt"/>
                <a:ea typeface="+mn-ea"/>
                <a:cs typeface="+mn-cs"/>
              </a:rPr>
              <a:t> buchen, freundschaftsanfragen verschicken, wobei ja eher jetzt eher so </a:t>
            </a:r>
            <a:r>
              <a:rPr lang="de-DE" sz="1200" b="0" kern="1200" dirty="0" err="1">
                <a:solidFill>
                  <a:schemeClr val="tx1"/>
                </a:solidFill>
                <a:effectLst/>
                <a:latin typeface="+mn-lt"/>
                <a:ea typeface="+mn-ea"/>
                <a:cs typeface="+mn-cs"/>
              </a:rPr>
              <a:t>insta</a:t>
            </a:r>
            <a:r>
              <a:rPr lang="de-DE" sz="1200" b="0" kern="1200" dirty="0">
                <a:solidFill>
                  <a:schemeClr val="tx1"/>
                </a:solidFill>
                <a:effectLst/>
                <a:latin typeface="+mn-lt"/>
                <a:ea typeface="+mn-ea"/>
                <a:cs typeface="+mn-cs"/>
              </a:rPr>
              <a:t> scrollen am </a:t>
            </a:r>
            <a:r>
              <a:rPr lang="de-DE" sz="1200" b="0" kern="1200" dirty="0" err="1">
                <a:solidFill>
                  <a:schemeClr val="tx1"/>
                </a:solidFill>
                <a:effectLst/>
                <a:latin typeface="+mn-lt"/>
                <a:ea typeface="+mn-ea"/>
                <a:cs typeface="+mn-cs"/>
              </a:rPr>
              <a:t>start</a:t>
            </a:r>
            <a:r>
              <a:rPr lang="de-DE" sz="1200" b="0" kern="1200" dirty="0">
                <a:solidFill>
                  <a:schemeClr val="tx1"/>
                </a:solidFill>
                <a:effectLst/>
                <a:latin typeface="+mn-lt"/>
                <a:ea typeface="+mn-ea"/>
                <a:cs typeface="+mn-cs"/>
              </a:rPr>
              <a:t> ist oder halt </a:t>
            </a:r>
            <a:r>
              <a:rPr lang="de-DE" sz="1200" b="0" kern="1200" dirty="0" err="1">
                <a:solidFill>
                  <a:schemeClr val="tx1"/>
                </a:solidFill>
                <a:effectLst/>
                <a:latin typeface="+mn-lt"/>
                <a:ea typeface="+mn-ea"/>
                <a:cs typeface="+mn-cs"/>
              </a:rPr>
              <a:t>stop</a:t>
            </a:r>
            <a:r>
              <a:rPr lang="de-DE" sz="1200" b="0" kern="1200" dirty="0">
                <a:solidFill>
                  <a:schemeClr val="tx1"/>
                </a:solidFill>
                <a:effectLst/>
                <a:latin typeface="+mn-lt"/>
                <a:ea typeface="+mn-ea"/>
                <a:cs typeface="+mn-cs"/>
              </a:rPr>
              <a:t> - </a:t>
            </a:r>
            <a:r>
              <a:rPr lang="de-DE" sz="1200" b="0" kern="1200" dirty="0" err="1">
                <a:solidFill>
                  <a:schemeClr val="tx1"/>
                </a:solidFill>
                <a:effectLst/>
                <a:latin typeface="+mn-lt"/>
                <a:ea typeface="+mn-ea"/>
                <a:cs typeface="+mn-cs"/>
              </a:rPr>
              <a:t>schluss</a:t>
            </a:r>
            <a:r>
              <a:rPr lang="de-DE" sz="1200" b="0" kern="1200" dirty="0">
                <a:solidFill>
                  <a:schemeClr val="tx1"/>
                </a:solidFill>
                <a:effectLst/>
                <a:latin typeface="+mn-lt"/>
                <a:ea typeface="+mn-ea"/>
                <a:cs typeface="+mn-cs"/>
              </a:rPr>
              <a:t> machen! das war dann auch der </a:t>
            </a:r>
            <a:r>
              <a:rPr lang="de-DE" sz="1200" b="0" kern="1200" dirty="0" err="1">
                <a:solidFill>
                  <a:schemeClr val="tx1"/>
                </a:solidFill>
                <a:effectLst/>
                <a:latin typeface="+mn-lt"/>
                <a:ea typeface="+mn-ea"/>
                <a:cs typeface="+mn-cs"/>
              </a:rPr>
              <a:t>denkanstoß</a:t>
            </a:r>
            <a:r>
              <a:rPr lang="de-DE" sz="1200" b="0" kern="1200" dirty="0">
                <a:solidFill>
                  <a:schemeClr val="tx1"/>
                </a:solidFill>
                <a:effectLst/>
                <a:latin typeface="+mn-lt"/>
                <a:ea typeface="+mn-ea"/>
                <a:cs typeface="+mn-cs"/>
              </a:rPr>
              <a:t> für </a:t>
            </a:r>
            <a:r>
              <a:rPr lang="de-DE" sz="1200" b="0" kern="1200" dirty="0" err="1">
                <a:solidFill>
                  <a:schemeClr val="tx1"/>
                </a:solidFill>
                <a:effectLst/>
                <a:latin typeface="+mn-lt"/>
                <a:ea typeface="+mn-ea"/>
                <a:cs typeface="+mn-cs"/>
              </a:rPr>
              <a:t>rhizomatic</a:t>
            </a:r>
            <a:r>
              <a:rPr lang="de-DE" sz="1200" b="0" kern="1200" dirty="0">
                <a:solidFill>
                  <a:schemeClr val="tx1"/>
                </a:solidFill>
                <a:effectLst/>
                <a:latin typeface="+mn-lt"/>
                <a:ea typeface="+mn-ea"/>
                <a:cs typeface="+mn-cs"/>
              </a:rPr>
              <a:t> </a:t>
            </a:r>
            <a:r>
              <a:rPr lang="de-DE" sz="1200" b="0" kern="1200" dirty="0" err="1">
                <a:solidFill>
                  <a:schemeClr val="tx1"/>
                </a:solidFill>
                <a:effectLst/>
                <a:latin typeface="+mn-lt"/>
                <a:ea typeface="+mn-ea"/>
                <a:cs typeface="+mn-cs"/>
              </a:rPr>
              <a:t>machines</a:t>
            </a:r>
            <a:r>
              <a:rPr lang="de-DE" sz="1200" b="0" kern="1200" dirty="0">
                <a:solidFill>
                  <a:schemeClr val="tx1"/>
                </a:solidFill>
                <a:effectLst/>
                <a:latin typeface="+mn-lt"/>
                <a:ea typeface="+mn-ea"/>
                <a:cs typeface="+mn-cs"/>
              </a:rPr>
              <a:t>.</a:t>
            </a:r>
          </a:p>
        </p:txBody>
      </p:sp>
      <p:sp>
        <p:nvSpPr>
          <p:cNvPr id="4" name="Foliennummernplatzhalter 3"/>
          <p:cNvSpPr>
            <a:spLocks noGrp="1"/>
          </p:cNvSpPr>
          <p:nvPr>
            <p:ph type="sldNum" sz="quarter" idx="5"/>
          </p:nvPr>
        </p:nvSpPr>
        <p:spPr/>
        <p:txBody>
          <a:bodyPr/>
          <a:lstStyle/>
          <a:p>
            <a:fld id="{BCCCEE8B-F36B-4052-A9C5-74D955C484F0}" type="slidenum">
              <a:rPr lang="de-DE" smtClean="0"/>
              <a:t>10</a:t>
            </a:fld>
            <a:endParaRPr lang="de-DE"/>
          </a:p>
        </p:txBody>
      </p:sp>
    </p:spTree>
    <p:extLst>
      <p:ext uri="{BB962C8B-B14F-4D97-AF65-F5344CB8AC3E}">
        <p14:creationId xmlns:p14="http://schemas.microsoft.com/office/powerpoint/2010/main" val="40610059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tandard 1">
    <p:spTree>
      <p:nvGrpSpPr>
        <p:cNvPr id="1" name=""/>
        <p:cNvGrpSpPr/>
        <p:nvPr/>
      </p:nvGrpSpPr>
      <p:grpSpPr>
        <a:xfrm>
          <a:off x="0" y="0"/>
          <a:ext cx="0" cy="0"/>
          <a:chOff x="0" y="0"/>
          <a:chExt cx="0" cy="0"/>
        </a:xfrm>
      </p:grpSpPr>
      <p:sp>
        <p:nvSpPr>
          <p:cNvPr id="12" name="Textplatzhalter 11">
            <a:extLst>
              <a:ext uri="{FF2B5EF4-FFF2-40B4-BE49-F238E27FC236}">
                <a16:creationId xmlns:a16="http://schemas.microsoft.com/office/drawing/2014/main" id="{1C0C1B58-2E0F-4C19-8A0B-FFB38CB08408}"/>
              </a:ext>
            </a:extLst>
          </p:cNvPr>
          <p:cNvSpPr>
            <a:spLocks noGrp="1"/>
          </p:cNvSpPr>
          <p:nvPr>
            <p:ph type="body" sz="quarter" idx="11"/>
          </p:nvPr>
        </p:nvSpPr>
        <p:spPr>
          <a:xfrm>
            <a:off x="334963" y="3000375"/>
            <a:ext cx="11522075" cy="1847850"/>
          </a:xfrm>
        </p:spPr>
        <p:txBody>
          <a:bodyPr>
            <a:noAutofit/>
          </a:bodyPr>
          <a:lstStyle>
            <a:lvl1pPr algn="ctr">
              <a:defRPr sz="3400">
                <a:solidFill>
                  <a:schemeClr val="bg1"/>
                </a:solidFill>
                <a:latin typeface="+mj-lt"/>
              </a:defRPr>
            </a:lvl1pPr>
            <a:lvl2pPr>
              <a:defRPr sz="3200">
                <a:solidFill>
                  <a:schemeClr val="bg1"/>
                </a:solidFill>
                <a:latin typeface="+mj-lt"/>
              </a:defRPr>
            </a:lvl2pPr>
            <a:lvl3pPr>
              <a:defRPr sz="3200">
                <a:solidFill>
                  <a:schemeClr val="bg1"/>
                </a:solidFill>
                <a:latin typeface="+mj-lt"/>
              </a:defRPr>
            </a:lvl3pPr>
            <a:lvl4pPr>
              <a:defRPr sz="3200">
                <a:solidFill>
                  <a:schemeClr val="bg1"/>
                </a:solidFill>
                <a:latin typeface="+mj-lt"/>
              </a:defRPr>
            </a:lvl4pPr>
            <a:lvl5pPr>
              <a:defRPr sz="3200">
                <a:solidFill>
                  <a:schemeClr val="bg1"/>
                </a:solidFill>
                <a:latin typeface="+mj-lt"/>
              </a:defRPr>
            </a:lvl5pPr>
          </a:lstStyle>
          <a:p>
            <a:pPr lvl="0"/>
            <a:r>
              <a:rPr lang="de-DE" dirty="0"/>
              <a:t>Mastertextformat bearbeiten</a:t>
            </a:r>
          </a:p>
        </p:txBody>
      </p:sp>
      <p:sp>
        <p:nvSpPr>
          <p:cNvPr id="13" name="Fußzeilenplatzhalter 12">
            <a:extLst>
              <a:ext uri="{FF2B5EF4-FFF2-40B4-BE49-F238E27FC236}">
                <a16:creationId xmlns:a16="http://schemas.microsoft.com/office/drawing/2014/main" id="{B76C377B-4AE6-4818-B584-2A29907D9478}"/>
              </a:ext>
            </a:extLst>
          </p:cNvPr>
          <p:cNvSpPr>
            <a:spLocks noGrp="1"/>
          </p:cNvSpPr>
          <p:nvPr>
            <p:ph type="ftr" sz="quarter" idx="12"/>
          </p:nvPr>
        </p:nvSpPr>
        <p:spPr/>
        <p:txBody>
          <a:bodyPr/>
          <a:lstStyle/>
          <a:p>
            <a:r>
              <a:rPr lang="de-DE">
                <a:solidFill>
                  <a:schemeClr val="bg1"/>
                </a:solidFill>
              </a:rPr>
              <a:t>### Wolfs ✕ Lehmann --&gt; Rhizomatic Machines * TH Hamburg 23.11.2018 </a:t>
            </a:r>
            <a:endParaRPr lang="de-DE" dirty="0"/>
          </a:p>
        </p:txBody>
      </p:sp>
    </p:spTree>
    <p:extLst>
      <p:ext uri="{BB962C8B-B14F-4D97-AF65-F5344CB8AC3E}">
        <p14:creationId xmlns:p14="http://schemas.microsoft.com/office/powerpoint/2010/main" val="2206993464"/>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edien">
    <p:spTree>
      <p:nvGrpSpPr>
        <p:cNvPr id="1" name=""/>
        <p:cNvGrpSpPr/>
        <p:nvPr/>
      </p:nvGrpSpPr>
      <p:grpSpPr>
        <a:xfrm>
          <a:off x="0" y="0"/>
          <a:ext cx="0" cy="0"/>
          <a:chOff x="0" y="0"/>
          <a:chExt cx="0" cy="0"/>
        </a:xfrm>
      </p:grpSpPr>
      <p:sp>
        <p:nvSpPr>
          <p:cNvPr id="12" name="Textplatzhalter 11">
            <a:extLst>
              <a:ext uri="{FF2B5EF4-FFF2-40B4-BE49-F238E27FC236}">
                <a16:creationId xmlns:a16="http://schemas.microsoft.com/office/drawing/2014/main" id="{1C0C1B58-2E0F-4C19-8A0B-FFB38CB08408}"/>
              </a:ext>
            </a:extLst>
          </p:cNvPr>
          <p:cNvSpPr>
            <a:spLocks noGrp="1"/>
          </p:cNvSpPr>
          <p:nvPr>
            <p:ph type="body" sz="quarter" idx="11"/>
          </p:nvPr>
        </p:nvSpPr>
        <p:spPr>
          <a:xfrm>
            <a:off x="334962" y="5819689"/>
            <a:ext cx="6479788" cy="704936"/>
          </a:xfrm>
        </p:spPr>
        <p:txBody>
          <a:bodyPr>
            <a:noAutofit/>
          </a:bodyPr>
          <a:lstStyle>
            <a:lvl1pPr algn="l">
              <a:defRPr sz="2000">
                <a:solidFill>
                  <a:schemeClr val="bg1"/>
                </a:solidFill>
                <a:latin typeface="+mj-lt"/>
              </a:defRPr>
            </a:lvl1pPr>
            <a:lvl2pPr>
              <a:defRPr sz="3200">
                <a:solidFill>
                  <a:schemeClr val="bg1"/>
                </a:solidFill>
                <a:latin typeface="+mj-lt"/>
              </a:defRPr>
            </a:lvl2pPr>
            <a:lvl3pPr>
              <a:defRPr sz="3200">
                <a:solidFill>
                  <a:schemeClr val="bg1"/>
                </a:solidFill>
                <a:latin typeface="+mj-lt"/>
              </a:defRPr>
            </a:lvl3pPr>
            <a:lvl4pPr>
              <a:defRPr sz="3200">
                <a:solidFill>
                  <a:schemeClr val="bg1"/>
                </a:solidFill>
                <a:latin typeface="+mj-lt"/>
              </a:defRPr>
            </a:lvl4pPr>
            <a:lvl5pPr>
              <a:defRPr sz="3200">
                <a:solidFill>
                  <a:schemeClr val="bg1"/>
                </a:solidFill>
                <a:latin typeface="+mj-lt"/>
              </a:defRPr>
            </a:lvl5pPr>
          </a:lstStyle>
          <a:p>
            <a:pPr lvl="0"/>
            <a:r>
              <a:rPr lang="de-DE" dirty="0"/>
              <a:t>Mastertextformat bearbeiten</a:t>
            </a:r>
          </a:p>
        </p:txBody>
      </p:sp>
      <p:sp>
        <p:nvSpPr>
          <p:cNvPr id="13" name="Fußzeilenplatzhalter 12">
            <a:extLst>
              <a:ext uri="{FF2B5EF4-FFF2-40B4-BE49-F238E27FC236}">
                <a16:creationId xmlns:a16="http://schemas.microsoft.com/office/drawing/2014/main" id="{B76C377B-4AE6-4818-B584-2A29907D9478}"/>
              </a:ext>
            </a:extLst>
          </p:cNvPr>
          <p:cNvSpPr>
            <a:spLocks noGrp="1"/>
          </p:cNvSpPr>
          <p:nvPr>
            <p:ph type="ftr" sz="quarter" idx="12"/>
          </p:nvPr>
        </p:nvSpPr>
        <p:spPr/>
        <p:txBody>
          <a:bodyPr/>
          <a:lstStyle/>
          <a:p>
            <a:r>
              <a:rPr lang="de-DE">
                <a:solidFill>
                  <a:schemeClr val="bg1"/>
                </a:solidFill>
              </a:rPr>
              <a:t>### Wolfs ✕ Lehmann --&gt; Rhizomatic Machines * TH Hamburg 23.11.2018 </a:t>
            </a:r>
            <a:endParaRPr lang="de-DE" dirty="0"/>
          </a:p>
        </p:txBody>
      </p:sp>
      <p:sp>
        <p:nvSpPr>
          <p:cNvPr id="5" name="Textplatzhalter 4">
            <a:extLst>
              <a:ext uri="{FF2B5EF4-FFF2-40B4-BE49-F238E27FC236}">
                <a16:creationId xmlns:a16="http://schemas.microsoft.com/office/drawing/2014/main" id="{79089FF9-1F55-4AD2-857F-3FDCA0947163}"/>
              </a:ext>
            </a:extLst>
          </p:cNvPr>
          <p:cNvSpPr>
            <a:spLocks noGrp="1"/>
          </p:cNvSpPr>
          <p:nvPr>
            <p:ph type="body" sz="quarter" idx="14" hasCustomPrompt="1"/>
          </p:nvPr>
        </p:nvSpPr>
        <p:spPr>
          <a:xfrm>
            <a:off x="6814750" y="5819689"/>
            <a:ext cx="5042287" cy="704936"/>
          </a:xfrm>
        </p:spPr>
        <p:txBody>
          <a:bodyPr>
            <a:normAutofit/>
          </a:bodyPr>
          <a:lstStyle>
            <a:lvl1pPr algn="r">
              <a:defRPr sz="1400">
                <a:solidFill>
                  <a:schemeClr val="bg1"/>
                </a:solidFill>
                <a:latin typeface="+mj-lt"/>
              </a:defRPr>
            </a:lvl1pPr>
          </a:lstStyle>
          <a:p>
            <a:pPr lvl="0"/>
            <a:r>
              <a:rPr lang="de-DE" dirty="0"/>
              <a:t>Link / Quelle</a:t>
            </a:r>
          </a:p>
        </p:txBody>
      </p:sp>
      <p:sp>
        <p:nvSpPr>
          <p:cNvPr id="4" name="Inhaltsplatzhalter 3">
            <a:extLst>
              <a:ext uri="{FF2B5EF4-FFF2-40B4-BE49-F238E27FC236}">
                <a16:creationId xmlns:a16="http://schemas.microsoft.com/office/drawing/2014/main" id="{E7880092-59B8-4C2F-B983-C510E2402532}"/>
              </a:ext>
            </a:extLst>
          </p:cNvPr>
          <p:cNvSpPr>
            <a:spLocks noGrp="1"/>
          </p:cNvSpPr>
          <p:nvPr>
            <p:ph sz="quarter" idx="15"/>
          </p:nvPr>
        </p:nvSpPr>
        <p:spPr>
          <a:xfrm>
            <a:off x="334961" y="884238"/>
            <a:ext cx="11522075" cy="4701016"/>
          </a:xfrm>
        </p:spPr>
        <p:txBody>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Tree>
    <p:extLst>
      <p:ext uri="{BB962C8B-B14F-4D97-AF65-F5344CB8AC3E}">
        <p14:creationId xmlns:p14="http://schemas.microsoft.com/office/powerpoint/2010/main" val="2700113854"/>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tandard 2">
    <p:bg>
      <p:bgPr>
        <a:solidFill>
          <a:schemeClr val="tx2"/>
        </a:solidFill>
        <a:effectLst/>
      </p:bgPr>
    </p:bg>
    <p:spTree>
      <p:nvGrpSpPr>
        <p:cNvPr id="1" name=""/>
        <p:cNvGrpSpPr/>
        <p:nvPr/>
      </p:nvGrpSpPr>
      <p:grpSpPr>
        <a:xfrm>
          <a:off x="0" y="0"/>
          <a:ext cx="0" cy="0"/>
          <a:chOff x="0" y="0"/>
          <a:chExt cx="0" cy="0"/>
        </a:xfrm>
      </p:grpSpPr>
      <p:sp>
        <p:nvSpPr>
          <p:cNvPr id="12" name="Textplatzhalter 11">
            <a:extLst>
              <a:ext uri="{FF2B5EF4-FFF2-40B4-BE49-F238E27FC236}">
                <a16:creationId xmlns:a16="http://schemas.microsoft.com/office/drawing/2014/main" id="{1C0C1B58-2E0F-4C19-8A0B-FFB38CB08408}"/>
              </a:ext>
            </a:extLst>
          </p:cNvPr>
          <p:cNvSpPr>
            <a:spLocks noGrp="1"/>
          </p:cNvSpPr>
          <p:nvPr>
            <p:ph type="body" sz="quarter" idx="11"/>
          </p:nvPr>
        </p:nvSpPr>
        <p:spPr>
          <a:xfrm>
            <a:off x="334963" y="3000375"/>
            <a:ext cx="11522075" cy="1847850"/>
          </a:xfrm>
        </p:spPr>
        <p:txBody>
          <a:bodyPr>
            <a:noAutofit/>
          </a:bodyPr>
          <a:lstStyle>
            <a:lvl1pPr algn="ctr">
              <a:defRPr sz="3400">
                <a:solidFill>
                  <a:schemeClr val="tx1"/>
                </a:solidFill>
                <a:latin typeface="+mj-lt"/>
              </a:defRPr>
            </a:lvl1pPr>
            <a:lvl2pPr>
              <a:defRPr sz="3200">
                <a:solidFill>
                  <a:schemeClr val="bg1"/>
                </a:solidFill>
                <a:latin typeface="+mj-lt"/>
              </a:defRPr>
            </a:lvl2pPr>
            <a:lvl3pPr>
              <a:defRPr sz="3200">
                <a:solidFill>
                  <a:schemeClr val="bg1"/>
                </a:solidFill>
                <a:latin typeface="+mj-lt"/>
              </a:defRPr>
            </a:lvl3pPr>
            <a:lvl4pPr>
              <a:defRPr sz="3200">
                <a:solidFill>
                  <a:schemeClr val="bg1"/>
                </a:solidFill>
                <a:latin typeface="+mj-lt"/>
              </a:defRPr>
            </a:lvl4pPr>
            <a:lvl5pPr>
              <a:defRPr sz="3200">
                <a:solidFill>
                  <a:schemeClr val="bg1"/>
                </a:solidFill>
                <a:latin typeface="+mj-lt"/>
              </a:defRPr>
            </a:lvl5pPr>
          </a:lstStyle>
          <a:p>
            <a:pPr lvl="0"/>
            <a:r>
              <a:rPr lang="de-DE" dirty="0"/>
              <a:t>Mastertextformat bearbeiten</a:t>
            </a:r>
          </a:p>
        </p:txBody>
      </p:sp>
      <p:sp>
        <p:nvSpPr>
          <p:cNvPr id="13" name="Fußzeilenplatzhalter 12">
            <a:extLst>
              <a:ext uri="{FF2B5EF4-FFF2-40B4-BE49-F238E27FC236}">
                <a16:creationId xmlns:a16="http://schemas.microsoft.com/office/drawing/2014/main" id="{B76C377B-4AE6-4818-B584-2A29907D9478}"/>
              </a:ext>
            </a:extLst>
          </p:cNvPr>
          <p:cNvSpPr>
            <a:spLocks noGrp="1"/>
          </p:cNvSpPr>
          <p:nvPr>
            <p:ph type="ftr" sz="quarter" idx="12"/>
          </p:nvPr>
        </p:nvSpPr>
        <p:spPr/>
        <p:txBody>
          <a:bodyPr/>
          <a:lstStyle>
            <a:lvl1pPr>
              <a:defRPr>
                <a:solidFill>
                  <a:schemeClr val="tx1"/>
                </a:solidFill>
              </a:defRPr>
            </a:lvl1pPr>
          </a:lstStyle>
          <a:p>
            <a:r>
              <a:rPr lang="de-DE"/>
              <a:t>### Wolfs ✕ Lehmann --&gt; Rhizomatic Machines * TH Hamburg 23.11.2018 </a:t>
            </a:r>
            <a:endParaRPr lang="de-DE" dirty="0"/>
          </a:p>
        </p:txBody>
      </p:sp>
    </p:spTree>
    <p:extLst>
      <p:ext uri="{BB962C8B-B14F-4D97-AF65-F5344CB8AC3E}">
        <p14:creationId xmlns:p14="http://schemas.microsoft.com/office/powerpoint/2010/main" val="2452642856"/>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3" name="Textplatzhalter 12">
            <a:extLst>
              <a:ext uri="{FF2B5EF4-FFF2-40B4-BE49-F238E27FC236}">
                <a16:creationId xmlns:a16="http://schemas.microsoft.com/office/drawing/2014/main" id="{85BC4AEC-5EBC-4234-9316-ABF19B7D518A}"/>
              </a:ext>
            </a:extLst>
          </p:cNvPr>
          <p:cNvSpPr>
            <a:spLocks noGrp="1"/>
          </p:cNvSpPr>
          <p:nvPr>
            <p:ph type="body" idx="1"/>
          </p:nvPr>
        </p:nvSpPr>
        <p:spPr>
          <a:xfrm>
            <a:off x="334963" y="3068637"/>
            <a:ext cx="11522075" cy="1093787"/>
          </a:xfrm>
          <a:prstGeom prst="rect">
            <a:avLst/>
          </a:prstGeom>
        </p:spPr>
        <p:txBody>
          <a:bodyPr vert="horz" lIns="91440" tIns="45720" rIns="91440" bIns="45720" rtlCol="0">
            <a:normAutofit/>
          </a:bodyPr>
          <a:lstStyle/>
          <a:p>
            <a:pPr algn="ctr"/>
            <a:r>
              <a:rPr lang="de-DE" sz="2800" dirty="0" err="1">
                <a:solidFill>
                  <a:schemeClr val="bg1"/>
                </a:solidFill>
                <a:latin typeface="Neurial Grotesk Medium" panose="00000600000000000000" pitchFamily="50" charset="0"/>
              </a:rPr>
              <a:t>Rhizm</a:t>
            </a:r>
            <a:r>
              <a:rPr lang="de-DE" sz="2800" dirty="0">
                <a:solidFill>
                  <a:schemeClr val="bg1"/>
                </a:solidFill>
                <a:latin typeface="Neurial Grotesk Medium" panose="00000600000000000000" pitchFamily="50" charset="0"/>
              </a:rPr>
              <a:t> Master</a:t>
            </a:r>
          </a:p>
        </p:txBody>
      </p:sp>
      <p:sp>
        <p:nvSpPr>
          <p:cNvPr id="14" name="Fußzeilenplatzhalter 13">
            <a:extLst>
              <a:ext uri="{FF2B5EF4-FFF2-40B4-BE49-F238E27FC236}">
                <a16:creationId xmlns:a16="http://schemas.microsoft.com/office/drawing/2014/main" id="{05FB5292-92E5-4DCB-9667-1453AEDAE679}"/>
              </a:ext>
            </a:extLst>
          </p:cNvPr>
          <p:cNvSpPr>
            <a:spLocks noGrp="1"/>
          </p:cNvSpPr>
          <p:nvPr>
            <p:ph type="ftr" sz="quarter" idx="3"/>
          </p:nvPr>
        </p:nvSpPr>
        <p:spPr>
          <a:xfrm>
            <a:off x="352424" y="340014"/>
            <a:ext cx="5743575" cy="341024"/>
          </a:xfrm>
          <a:prstGeom prst="rect">
            <a:avLst/>
          </a:prstGeom>
        </p:spPr>
        <p:txBody>
          <a:bodyPr vert="horz" lIns="91440" tIns="45720" rIns="91440" bIns="45720" rtlCol="0" anchor="ctr"/>
          <a:lstStyle>
            <a:lvl1pPr algn="l">
              <a:defRPr sz="1000">
                <a:solidFill>
                  <a:schemeClr val="tx1">
                    <a:tint val="75000"/>
                  </a:schemeClr>
                </a:solidFill>
              </a:defRPr>
            </a:lvl1pPr>
          </a:lstStyle>
          <a:p>
            <a:r>
              <a:rPr lang="de-DE">
                <a:solidFill>
                  <a:schemeClr val="bg1"/>
                </a:solidFill>
              </a:rPr>
              <a:t>### Wolfs ✕ Lehmann --&gt; Rhizomatic Machines * TH Hamburg 23.11.2018 </a:t>
            </a:r>
            <a:endParaRPr lang="de-DE" dirty="0"/>
          </a:p>
        </p:txBody>
      </p:sp>
    </p:spTree>
    <p:extLst>
      <p:ext uri="{BB962C8B-B14F-4D97-AF65-F5344CB8AC3E}">
        <p14:creationId xmlns:p14="http://schemas.microsoft.com/office/powerpoint/2010/main" val="1468671694"/>
      </p:ext>
    </p:extLst>
  </p:cSld>
  <p:clrMap bg1="lt1" tx1="dk1" bg2="lt2" tx2="dk2" accent1="accent1" accent2="accent2" accent3="accent3" accent4="accent4" accent5="accent5" accent6="accent6" hlink="hlink" folHlink="folHlink"/>
  <p:sldLayoutIdLst>
    <p:sldLayoutId id="2147483649" r:id="rId1"/>
    <p:sldLayoutId id="2147483652" r:id="rId2"/>
    <p:sldLayoutId id="2147483650" r:id="rId3"/>
  </p:sldLayoutIdLst>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3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211" userDrawn="1">
          <p15:clr>
            <a:srgbClr val="F26B43"/>
          </p15:clr>
        </p15:guide>
        <p15:guide id="2" pos="7469" userDrawn="1">
          <p15:clr>
            <a:srgbClr val="F26B43"/>
          </p15:clr>
        </p15:guide>
        <p15:guide id="3" orient="horz" pos="210" userDrawn="1">
          <p15:clr>
            <a:srgbClr val="F26B43"/>
          </p15:clr>
        </p15:guide>
        <p15:guide id="4" orient="horz" pos="4110" userDrawn="1">
          <p15:clr>
            <a:srgbClr val="F26B43"/>
          </p15:clr>
        </p15:guide>
        <p15:guide id="5" pos="2026" userDrawn="1">
          <p15:clr>
            <a:srgbClr val="F26B43"/>
          </p15:clr>
        </p15:guide>
        <p15:guide id="6" orient="horz" pos="3974" userDrawn="1">
          <p15:clr>
            <a:srgbClr val="F26B43"/>
          </p15:clr>
        </p15:guide>
        <p15:guide id="7" orient="horz" pos="346" userDrawn="1">
          <p15:clr>
            <a:srgbClr val="F26B43"/>
          </p15:clr>
        </p15:guide>
        <p15:guide id="8" pos="5654" userDrawn="1">
          <p15:clr>
            <a:srgbClr val="F26B43"/>
          </p15:clr>
        </p15:guide>
        <p15:guide id="9" pos="3840" userDrawn="1">
          <p15:clr>
            <a:srgbClr val="F26B43"/>
          </p15:clr>
        </p15:guide>
        <p15:guide id="10" orient="horz" pos="1933" userDrawn="1">
          <p15:clr>
            <a:srgbClr val="F26B43"/>
          </p15:clr>
        </p15:guide>
        <p15:guide id="11"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ußzeilenplatzhalter 2">
            <a:extLst>
              <a:ext uri="{FF2B5EF4-FFF2-40B4-BE49-F238E27FC236}">
                <a16:creationId xmlns:a16="http://schemas.microsoft.com/office/drawing/2014/main" id="{559C96A5-82DF-494D-B96F-2CA1E2A38058}"/>
              </a:ext>
            </a:extLst>
          </p:cNvPr>
          <p:cNvSpPr>
            <a:spLocks noGrp="1"/>
          </p:cNvSpPr>
          <p:nvPr>
            <p:ph type="ftr" sz="quarter" idx="12"/>
          </p:nvPr>
        </p:nvSpPr>
        <p:spPr/>
        <p:txBody>
          <a:bodyPr/>
          <a:lstStyle/>
          <a:p>
            <a:r>
              <a:rPr lang="de-DE">
                <a:solidFill>
                  <a:schemeClr val="bg1"/>
                </a:solidFill>
              </a:rPr>
              <a:t>### Wolfs ✕ Lehmann --&gt; Rhizomatic Machines * TH Hamburg 23.11.2018 </a:t>
            </a:r>
            <a:endParaRPr lang="de-DE" dirty="0"/>
          </a:p>
        </p:txBody>
      </p:sp>
      <p:pic>
        <p:nvPicPr>
          <p:cNvPr id="4" name="Grafik 3">
            <a:extLst>
              <a:ext uri="{FF2B5EF4-FFF2-40B4-BE49-F238E27FC236}">
                <a16:creationId xmlns:a16="http://schemas.microsoft.com/office/drawing/2014/main" id="{4C88B8A1-EE29-4156-940B-1D93A36BE84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43532" y="1552831"/>
            <a:ext cx="5904933" cy="3752338"/>
          </a:xfrm>
          <a:prstGeom prst="rect">
            <a:avLst/>
          </a:prstGeom>
        </p:spPr>
      </p:pic>
    </p:spTree>
    <p:extLst>
      <p:ext uri="{BB962C8B-B14F-4D97-AF65-F5344CB8AC3E}">
        <p14:creationId xmlns:p14="http://schemas.microsoft.com/office/powerpoint/2010/main" val="1403630537"/>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a:extLst>
              <a:ext uri="{FF2B5EF4-FFF2-40B4-BE49-F238E27FC236}">
                <a16:creationId xmlns:a16="http://schemas.microsoft.com/office/drawing/2014/main" id="{4F99ED0E-38FF-464F-8FE7-8ACC7E6FC08E}"/>
              </a:ext>
            </a:extLst>
          </p:cNvPr>
          <p:cNvSpPr>
            <a:spLocks noGrp="1"/>
          </p:cNvSpPr>
          <p:nvPr>
            <p:ph type="body" sz="quarter" idx="11"/>
          </p:nvPr>
        </p:nvSpPr>
        <p:spPr/>
        <p:txBody>
          <a:bodyPr/>
          <a:lstStyle/>
          <a:p>
            <a:r>
              <a:rPr lang="de-DE" dirty="0"/>
              <a:t>Wie kommuniziere ich jetzt mit meinen Freunden?</a:t>
            </a:r>
          </a:p>
        </p:txBody>
      </p:sp>
      <p:sp>
        <p:nvSpPr>
          <p:cNvPr id="3" name="Fußzeilenplatzhalter 2">
            <a:extLst>
              <a:ext uri="{FF2B5EF4-FFF2-40B4-BE49-F238E27FC236}">
                <a16:creationId xmlns:a16="http://schemas.microsoft.com/office/drawing/2014/main" id="{C51E5635-B2EE-490C-81C8-C15001E1096A}"/>
              </a:ext>
            </a:extLst>
          </p:cNvPr>
          <p:cNvSpPr>
            <a:spLocks noGrp="1"/>
          </p:cNvSpPr>
          <p:nvPr>
            <p:ph type="ftr" sz="quarter" idx="12"/>
          </p:nvPr>
        </p:nvSpPr>
        <p:spPr/>
        <p:txBody>
          <a:bodyPr/>
          <a:lstStyle/>
          <a:p>
            <a:r>
              <a:rPr lang="de-DE">
                <a:solidFill>
                  <a:schemeClr val="bg1"/>
                </a:solidFill>
              </a:rPr>
              <a:t>### Wolfs ✕ Lehmann --&gt; Rhizomatic Machines * TH Hamburg 23.11.2018 </a:t>
            </a:r>
            <a:endParaRPr lang="de-DE" dirty="0"/>
          </a:p>
        </p:txBody>
      </p:sp>
    </p:spTree>
    <p:extLst>
      <p:ext uri="{BB962C8B-B14F-4D97-AF65-F5344CB8AC3E}">
        <p14:creationId xmlns:p14="http://schemas.microsoft.com/office/powerpoint/2010/main" val="2195420373"/>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3B6DF5A4-B167-499A-A22D-93A5D4CB682C}"/>
              </a:ext>
            </a:extLst>
          </p:cNvPr>
          <p:cNvSpPr>
            <a:spLocks noGrp="1"/>
          </p:cNvSpPr>
          <p:nvPr>
            <p:ph type="body" sz="quarter" idx="11"/>
          </p:nvPr>
        </p:nvSpPr>
        <p:spPr/>
        <p:txBody>
          <a:bodyPr/>
          <a:lstStyle/>
          <a:p>
            <a:r>
              <a:rPr lang="de-DE" dirty="0"/>
              <a:t>Holzdings</a:t>
            </a:r>
          </a:p>
        </p:txBody>
      </p:sp>
      <p:sp>
        <p:nvSpPr>
          <p:cNvPr id="3" name="Fußzeilenplatzhalter 2">
            <a:extLst>
              <a:ext uri="{FF2B5EF4-FFF2-40B4-BE49-F238E27FC236}">
                <a16:creationId xmlns:a16="http://schemas.microsoft.com/office/drawing/2014/main" id="{BAA6DE21-EB2E-4B95-A5D5-86C24DCC1806}"/>
              </a:ext>
            </a:extLst>
          </p:cNvPr>
          <p:cNvSpPr>
            <a:spLocks noGrp="1"/>
          </p:cNvSpPr>
          <p:nvPr>
            <p:ph type="ftr" sz="quarter" idx="12"/>
          </p:nvPr>
        </p:nvSpPr>
        <p:spPr/>
        <p:txBody>
          <a:bodyPr/>
          <a:lstStyle/>
          <a:p>
            <a:r>
              <a:rPr lang="de-DE">
                <a:solidFill>
                  <a:schemeClr val="bg1"/>
                </a:solidFill>
              </a:rPr>
              <a:t>### Wolfs ✕ Lehmann --&gt; Rhizomatic Machines * TH Hamburg 23.11.2018 </a:t>
            </a:r>
            <a:endParaRPr lang="de-DE" dirty="0"/>
          </a:p>
        </p:txBody>
      </p:sp>
      <p:sp>
        <p:nvSpPr>
          <p:cNvPr id="4" name="Textplatzhalter 3">
            <a:extLst>
              <a:ext uri="{FF2B5EF4-FFF2-40B4-BE49-F238E27FC236}">
                <a16:creationId xmlns:a16="http://schemas.microsoft.com/office/drawing/2014/main" id="{3643863F-FB8B-43D9-BF21-72FCA1B99774}"/>
              </a:ext>
            </a:extLst>
          </p:cNvPr>
          <p:cNvSpPr>
            <a:spLocks noGrp="1"/>
          </p:cNvSpPr>
          <p:nvPr>
            <p:ph type="body" sz="quarter" idx="14"/>
          </p:nvPr>
        </p:nvSpPr>
        <p:spPr/>
        <p:txBody>
          <a:bodyPr/>
          <a:lstStyle/>
          <a:p>
            <a:endParaRPr lang="de-DE"/>
          </a:p>
        </p:txBody>
      </p:sp>
      <p:sp>
        <p:nvSpPr>
          <p:cNvPr id="5" name="Inhaltsplatzhalter 4">
            <a:extLst>
              <a:ext uri="{FF2B5EF4-FFF2-40B4-BE49-F238E27FC236}">
                <a16:creationId xmlns:a16="http://schemas.microsoft.com/office/drawing/2014/main" id="{8350FD38-BA5A-43F4-BE9A-63B1A152D3C4}"/>
              </a:ext>
            </a:extLst>
          </p:cNvPr>
          <p:cNvSpPr>
            <a:spLocks noGrp="1"/>
          </p:cNvSpPr>
          <p:nvPr>
            <p:ph sz="quarter" idx="15"/>
          </p:nvPr>
        </p:nvSpPr>
        <p:spPr/>
        <p:txBody>
          <a:bodyPr/>
          <a:lstStyle/>
          <a:p>
            <a:endParaRPr lang="de-DE"/>
          </a:p>
        </p:txBody>
      </p:sp>
    </p:spTree>
    <p:extLst>
      <p:ext uri="{BB962C8B-B14F-4D97-AF65-F5344CB8AC3E}">
        <p14:creationId xmlns:p14="http://schemas.microsoft.com/office/powerpoint/2010/main" val="2850096053"/>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a:extLst>
              <a:ext uri="{FF2B5EF4-FFF2-40B4-BE49-F238E27FC236}">
                <a16:creationId xmlns:a16="http://schemas.microsoft.com/office/drawing/2014/main" id="{92D94FD2-0D90-4E9F-8FB7-8BB28CF29413}"/>
              </a:ext>
            </a:extLst>
          </p:cNvPr>
          <p:cNvSpPr>
            <a:spLocks noGrp="1"/>
          </p:cNvSpPr>
          <p:nvPr>
            <p:ph type="body" sz="quarter" idx="11"/>
          </p:nvPr>
        </p:nvSpPr>
        <p:spPr/>
        <p:txBody>
          <a:bodyPr/>
          <a:lstStyle/>
          <a:p>
            <a:r>
              <a:rPr lang="de-DE" dirty="0"/>
              <a:t>Wir haben eine Interaktion erfunden.</a:t>
            </a:r>
          </a:p>
        </p:txBody>
      </p:sp>
      <p:sp>
        <p:nvSpPr>
          <p:cNvPr id="3" name="Fußzeilenplatzhalter 2">
            <a:extLst>
              <a:ext uri="{FF2B5EF4-FFF2-40B4-BE49-F238E27FC236}">
                <a16:creationId xmlns:a16="http://schemas.microsoft.com/office/drawing/2014/main" id="{0DF9987D-504D-4D5D-93FF-74CA6DDF9F51}"/>
              </a:ext>
            </a:extLst>
          </p:cNvPr>
          <p:cNvSpPr>
            <a:spLocks noGrp="1"/>
          </p:cNvSpPr>
          <p:nvPr>
            <p:ph type="ftr" sz="quarter" idx="12"/>
          </p:nvPr>
        </p:nvSpPr>
        <p:spPr/>
        <p:txBody>
          <a:bodyPr/>
          <a:lstStyle/>
          <a:p>
            <a:r>
              <a:rPr lang="de-DE">
                <a:solidFill>
                  <a:schemeClr val="bg1"/>
                </a:solidFill>
              </a:rPr>
              <a:t>### Wolfs ✕ Lehmann --&gt; Rhizomatic Machines * TH Hamburg 23.11.2018 </a:t>
            </a:r>
            <a:endParaRPr lang="de-DE" dirty="0"/>
          </a:p>
        </p:txBody>
      </p:sp>
    </p:spTree>
    <p:extLst>
      <p:ext uri="{BB962C8B-B14F-4D97-AF65-F5344CB8AC3E}">
        <p14:creationId xmlns:p14="http://schemas.microsoft.com/office/powerpoint/2010/main" val="984237075"/>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a:extLst>
              <a:ext uri="{FF2B5EF4-FFF2-40B4-BE49-F238E27FC236}">
                <a16:creationId xmlns:a16="http://schemas.microsoft.com/office/drawing/2014/main" id="{F385507B-378A-42F5-84BA-E0E6ED93FCC1}"/>
              </a:ext>
            </a:extLst>
          </p:cNvPr>
          <p:cNvSpPr>
            <a:spLocks noGrp="1"/>
          </p:cNvSpPr>
          <p:nvPr>
            <p:ph type="body" sz="quarter" idx="11"/>
          </p:nvPr>
        </p:nvSpPr>
        <p:spPr>
          <a:xfrm>
            <a:off x="334963" y="2280905"/>
            <a:ext cx="11522075" cy="1847850"/>
          </a:xfrm>
        </p:spPr>
        <p:txBody>
          <a:bodyPr/>
          <a:lstStyle/>
          <a:p>
            <a:pPr algn="l"/>
            <a:r>
              <a:rPr lang="de-DE" dirty="0"/>
              <a:t>Nicht </a:t>
            </a:r>
            <a:r>
              <a:rPr lang="de-DE" dirty="0" err="1"/>
              <a:t>Multitouch</a:t>
            </a:r>
            <a:endParaRPr lang="de-DE" dirty="0"/>
          </a:p>
          <a:p>
            <a:pPr algn="l"/>
            <a:r>
              <a:rPr lang="de-DE" dirty="0"/>
              <a:t>Nicht Force Touch</a:t>
            </a:r>
          </a:p>
          <a:p>
            <a:pPr algn="l"/>
            <a:r>
              <a:rPr lang="de-DE" dirty="0"/>
              <a:t>Nicht 3D Touch</a:t>
            </a:r>
          </a:p>
          <a:p>
            <a:pPr algn="l"/>
            <a:r>
              <a:rPr lang="de-DE" dirty="0"/>
              <a:t>Sondern </a:t>
            </a:r>
            <a:r>
              <a:rPr lang="de-DE" dirty="0">
                <a:solidFill>
                  <a:schemeClr val="accent1"/>
                </a:solidFill>
              </a:rPr>
              <a:t>echte Berührung</a:t>
            </a:r>
          </a:p>
          <a:p>
            <a:pPr algn="l"/>
            <a:endParaRPr lang="de-DE" dirty="0"/>
          </a:p>
        </p:txBody>
      </p:sp>
      <p:sp>
        <p:nvSpPr>
          <p:cNvPr id="3" name="Fußzeilenplatzhalter 2">
            <a:extLst>
              <a:ext uri="{FF2B5EF4-FFF2-40B4-BE49-F238E27FC236}">
                <a16:creationId xmlns:a16="http://schemas.microsoft.com/office/drawing/2014/main" id="{8F55F075-E2B5-44C6-B38E-D577F60B4805}"/>
              </a:ext>
            </a:extLst>
          </p:cNvPr>
          <p:cNvSpPr>
            <a:spLocks noGrp="1"/>
          </p:cNvSpPr>
          <p:nvPr>
            <p:ph type="ftr" sz="quarter" idx="12"/>
          </p:nvPr>
        </p:nvSpPr>
        <p:spPr/>
        <p:txBody>
          <a:bodyPr/>
          <a:lstStyle/>
          <a:p>
            <a:r>
              <a:rPr lang="de-DE">
                <a:solidFill>
                  <a:schemeClr val="bg1"/>
                </a:solidFill>
              </a:rPr>
              <a:t>### Wolfs ✕ Lehmann --&gt; Rhizomatic Machines * TH Hamburg 23.11.2018 </a:t>
            </a:r>
            <a:endParaRPr lang="de-DE" dirty="0"/>
          </a:p>
        </p:txBody>
      </p:sp>
    </p:spTree>
    <p:extLst>
      <p:ext uri="{BB962C8B-B14F-4D97-AF65-F5344CB8AC3E}">
        <p14:creationId xmlns:p14="http://schemas.microsoft.com/office/powerpoint/2010/main" val="1101838843"/>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8504008D-7120-42FE-AB8F-C5EA5499DE43}"/>
              </a:ext>
            </a:extLst>
          </p:cNvPr>
          <p:cNvSpPr>
            <a:spLocks noGrp="1"/>
          </p:cNvSpPr>
          <p:nvPr>
            <p:ph type="body" sz="quarter" idx="11"/>
          </p:nvPr>
        </p:nvSpPr>
        <p:spPr/>
        <p:txBody>
          <a:bodyPr/>
          <a:lstStyle/>
          <a:p>
            <a:endParaRPr lang="de-DE"/>
          </a:p>
        </p:txBody>
      </p:sp>
      <p:sp>
        <p:nvSpPr>
          <p:cNvPr id="3" name="Fußzeilenplatzhalter 2">
            <a:extLst>
              <a:ext uri="{FF2B5EF4-FFF2-40B4-BE49-F238E27FC236}">
                <a16:creationId xmlns:a16="http://schemas.microsoft.com/office/drawing/2014/main" id="{B99FDA61-D41E-4F34-AD14-759DBC1046CF}"/>
              </a:ext>
            </a:extLst>
          </p:cNvPr>
          <p:cNvSpPr>
            <a:spLocks noGrp="1"/>
          </p:cNvSpPr>
          <p:nvPr>
            <p:ph type="ftr" sz="quarter" idx="12"/>
          </p:nvPr>
        </p:nvSpPr>
        <p:spPr/>
        <p:txBody>
          <a:bodyPr/>
          <a:lstStyle/>
          <a:p>
            <a:r>
              <a:rPr lang="de-DE">
                <a:solidFill>
                  <a:schemeClr val="bg1"/>
                </a:solidFill>
              </a:rPr>
              <a:t>### Wolfs ✕ Lehmann --&gt; Rhizomatic Machines * TH Hamburg 23.11.2018 </a:t>
            </a:r>
            <a:endParaRPr lang="de-DE" dirty="0"/>
          </a:p>
        </p:txBody>
      </p:sp>
      <p:sp>
        <p:nvSpPr>
          <p:cNvPr id="4" name="Textplatzhalter 3">
            <a:extLst>
              <a:ext uri="{FF2B5EF4-FFF2-40B4-BE49-F238E27FC236}">
                <a16:creationId xmlns:a16="http://schemas.microsoft.com/office/drawing/2014/main" id="{2F3E4394-BB28-4503-960B-1E4032418520}"/>
              </a:ext>
            </a:extLst>
          </p:cNvPr>
          <p:cNvSpPr>
            <a:spLocks noGrp="1"/>
          </p:cNvSpPr>
          <p:nvPr>
            <p:ph type="body" sz="quarter" idx="14"/>
          </p:nvPr>
        </p:nvSpPr>
        <p:spPr/>
        <p:txBody>
          <a:bodyPr/>
          <a:lstStyle/>
          <a:p>
            <a:endParaRPr lang="de-DE"/>
          </a:p>
        </p:txBody>
      </p:sp>
      <p:sp>
        <p:nvSpPr>
          <p:cNvPr id="5" name="Inhaltsplatzhalter 4">
            <a:extLst>
              <a:ext uri="{FF2B5EF4-FFF2-40B4-BE49-F238E27FC236}">
                <a16:creationId xmlns:a16="http://schemas.microsoft.com/office/drawing/2014/main" id="{DB72598E-1D30-4814-B395-A55BFC733566}"/>
              </a:ext>
            </a:extLst>
          </p:cNvPr>
          <p:cNvSpPr>
            <a:spLocks noGrp="1"/>
          </p:cNvSpPr>
          <p:nvPr>
            <p:ph sz="quarter" idx="15"/>
          </p:nvPr>
        </p:nvSpPr>
        <p:spPr/>
        <p:txBody>
          <a:bodyPr/>
          <a:lstStyle/>
          <a:p>
            <a:endParaRPr lang="de-DE"/>
          </a:p>
        </p:txBody>
      </p:sp>
      <p:pic>
        <p:nvPicPr>
          <p:cNvPr id="6" name="Grafik 5">
            <a:extLst>
              <a:ext uri="{FF2B5EF4-FFF2-40B4-BE49-F238E27FC236}">
                <a16:creationId xmlns:a16="http://schemas.microsoft.com/office/drawing/2014/main" id="{BC3B5CEA-537A-458F-92F4-8554DE9773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1" cy="6858000"/>
          </a:xfrm>
          <a:prstGeom prst="rect">
            <a:avLst/>
          </a:prstGeom>
        </p:spPr>
      </p:pic>
    </p:spTree>
    <p:extLst>
      <p:ext uri="{BB962C8B-B14F-4D97-AF65-F5344CB8AC3E}">
        <p14:creationId xmlns:p14="http://schemas.microsoft.com/office/powerpoint/2010/main" val="87131972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9DBBAB31-3094-439D-AE32-86C75E576691}"/>
              </a:ext>
            </a:extLst>
          </p:cNvPr>
          <p:cNvSpPr>
            <a:spLocks noGrp="1"/>
          </p:cNvSpPr>
          <p:nvPr>
            <p:ph type="body" sz="quarter" idx="11"/>
          </p:nvPr>
        </p:nvSpPr>
        <p:spPr/>
        <p:txBody>
          <a:bodyPr/>
          <a:lstStyle/>
          <a:p>
            <a:endParaRPr lang="de-DE"/>
          </a:p>
        </p:txBody>
      </p:sp>
      <p:sp>
        <p:nvSpPr>
          <p:cNvPr id="3" name="Fußzeilenplatzhalter 2">
            <a:extLst>
              <a:ext uri="{FF2B5EF4-FFF2-40B4-BE49-F238E27FC236}">
                <a16:creationId xmlns:a16="http://schemas.microsoft.com/office/drawing/2014/main" id="{7F8C6259-9984-41B6-A971-4DE5A5D4E9E0}"/>
              </a:ext>
            </a:extLst>
          </p:cNvPr>
          <p:cNvSpPr>
            <a:spLocks noGrp="1"/>
          </p:cNvSpPr>
          <p:nvPr>
            <p:ph type="ftr" sz="quarter" idx="12"/>
          </p:nvPr>
        </p:nvSpPr>
        <p:spPr/>
        <p:txBody>
          <a:bodyPr/>
          <a:lstStyle/>
          <a:p>
            <a:r>
              <a:rPr lang="de-DE">
                <a:solidFill>
                  <a:schemeClr val="bg1"/>
                </a:solidFill>
              </a:rPr>
              <a:t>### Wolfs ✕ Lehmann --&gt; Rhizomatic Machines * TH Hamburg 23.11.2018 </a:t>
            </a:r>
            <a:endParaRPr lang="de-DE" dirty="0"/>
          </a:p>
        </p:txBody>
      </p:sp>
      <p:sp>
        <p:nvSpPr>
          <p:cNvPr id="4" name="Textplatzhalter 3">
            <a:extLst>
              <a:ext uri="{FF2B5EF4-FFF2-40B4-BE49-F238E27FC236}">
                <a16:creationId xmlns:a16="http://schemas.microsoft.com/office/drawing/2014/main" id="{FA200A83-21CA-4BB0-ACE2-332CB0895F8E}"/>
              </a:ext>
            </a:extLst>
          </p:cNvPr>
          <p:cNvSpPr>
            <a:spLocks noGrp="1"/>
          </p:cNvSpPr>
          <p:nvPr>
            <p:ph type="body" sz="quarter" idx="14"/>
          </p:nvPr>
        </p:nvSpPr>
        <p:spPr/>
        <p:txBody>
          <a:bodyPr/>
          <a:lstStyle/>
          <a:p>
            <a:endParaRPr lang="de-DE"/>
          </a:p>
        </p:txBody>
      </p:sp>
      <p:sp>
        <p:nvSpPr>
          <p:cNvPr id="6" name="Ellipse 5">
            <a:extLst>
              <a:ext uri="{FF2B5EF4-FFF2-40B4-BE49-F238E27FC236}">
                <a16:creationId xmlns:a16="http://schemas.microsoft.com/office/drawing/2014/main" id="{0877900F-BF35-4108-A841-559CF561B2E1}"/>
              </a:ext>
            </a:extLst>
          </p:cNvPr>
          <p:cNvSpPr/>
          <p:nvPr/>
        </p:nvSpPr>
        <p:spPr>
          <a:xfrm>
            <a:off x="4780721" y="3036267"/>
            <a:ext cx="695739" cy="695739"/>
          </a:xfrm>
          <a:prstGeom prst="ellipse">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7" name="Ellipse 6">
            <a:extLst>
              <a:ext uri="{FF2B5EF4-FFF2-40B4-BE49-F238E27FC236}">
                <a16:creationId xmlns:a16="http://schemas.microsoft.com/office/drawing/2014/main" id="{17062D1F-AC52-427E-81B9-769D1950EAFC}"/>
              </a:ext>
            </a:extLst>
          </p:cNvPr>
          <p:cNvSpPr/>
          <p:nvPr/>
        </p:nvSpPr>
        <p:spPr>
          <a:xfrm>
            <a:off x="6715542" y="3036266"/>
            <a:ext cx="695739" cy="695739"/>
          </a:xfrm>
          <a:prstGeom prst="ellipse">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cxnSp>
        <p:nvCxnSpPr>
          <p:cNvPr id="9" name="Gerader Verbinder 8">
            <a:extLst>
              <a:ext uri="{FF2B5EF4-FFF2-40B4-BE49-F238E27FC236}">
                <a16:creationId xmlns:a16="http://schemas.microsoft.com/office/drawing/2014/main" id="{92A2831E-B369-4E8E-BE2F-A06F081DF12E}"/>
              </a:ext>
            </a:extLst>
          </p:cNvPr>
          <p:cNvCxnSpPr>
            <a:stCxn id="6" idx="6"/>
            <a:endCxn id="7" idx="2"/>
          </p:cNvCxnSpPr>
          <p:nvPr/>
        </p:nvCxnSpPr>
        <p:spPr>
          <a:xfrm flipV="1">
            <a:off x="5476460" y="3384136"/>
            <a:ext cx="1239082" cy="1"/>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10" name="Ellipse 9">
            <a:extLst>
              <a:ext uri="{FF2B5EF4-FFF2-40B4-BE49-F238E27FC236}">
                <a16:creationId xmlns:a16="http://schemas.microsoft.com/office/drawing/2014/main" id="{13A3A250-8264-4B1E-A231-0B7750FD42AC}"/>
              </a:ext>
            </a:extLst>
          </p:cNvPr>
          <p:cNvSpPr/>
          <p:nvPr/>
        </p:nvSpPr>
        <p:spPr>
          <a:xfrm>
            <a:off x="7752525" y="1856823"/>
            <a:ext cx="695739" cy="695739"/>
          </a:xfrm>
          <a:prstGeom prst="ellipse">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1" name="Ellipse 10">
            <a:extLst>
              <a:ext uri="{FF2B5EF4-FFF2-40B4-BE49-F238E27FC236}">
                <a16:creationId xmlns:a16="http://schemas.microsoft.com/office/drawing/2014/main" id="{074ABAFB-7079-40F6-8414-3C19FE07DCCC}"/>
              </a:ext>
            </a:extLst>
          </p:cNvPr>
          <p:cNvSpPr/>
          <p:nvPr/>
        </p:nvSpPr>
        <p:spPr>
          <a:xfrm>
            <a:off x="7056786" y="5257756"/>
            <a:ext cx="695739" cy="695739"/>
          </a:xfrm>
          <a:prstGeom prst="ellipse">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2" name="Ellipse 11">
            <a:extLst>
              <a:ext uri="{FF2B5EF4-FFF2-40B4-BE49-F238E27FC236}">
                <a16:creationId xmlns:a16="http://schemas.microsoft.com/office/drawing/2014/main" id="{3478AD1E-AABD-4E76-854F-4ABF75822EF9}"/>
              </a:ext>
            </a:extLst>
          </p:cNvPr>
          <p:cNvSpPr/>
          <p:nvPr/>
        </p:nvSpPr>
        <p:spPr>
          <a:xfrm>
            <a:off x="3429003" y="1926397"/>
            <a:ext cx="695739" cy="695739"/>
          </a:xfrm>
          <a:prstGeom prst="ellipse">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3" name="Ellipse 12">
            <a:extLst>
              <a:ext uri="{FF2B5EF4-FFF2-40B4-BE49-F238E27FC236}">
                <a16:creationId xmlns:a16="http://schemas.microsoft.com/office/drawing/2014/main" id="{AF4F4B7B-498D-43DF-8D35-6FB3A9A2BEA5}"/>
              </a:ext>
            </a:extLst>
          </p:cNvPr>
          <p:cNvSpPr/>
          <p:nvPr/>
        </p:nvSpPr>
        <p:spPr>
          <a:xfrm>
            <a:off x="5748130" y="1135866"/>
            <a:ext cx="695739" cy="695739"/>
          </a:xfrm>
          <a:prstGeom prst="ellipse">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4" name="Ellipse 13">
            <a:extLst>
              <a:ext uri="{FF2B5EF4-FFF2-40B4-BE49-F238E27FC236}">
                <a16:creationId xmlns:a16="http://schemas.microsoft.com/office/drawing/2014/main" id="{3DD0E98B-417C-4D09-B0B4-B00E826DF544}"/>
              </a:ext>
            </a:extLst>
          </p:cNvPr>
          <p:cNvSpPr/>
          <p:nvPr/>
        </p:nvSpPr>
        <p:spPr>
          <a:xfrm>
            <a:off x="3425509" y="4099708"/>
            <a:ext cx="695739" cy="695739"/>
          </a:xfrm>
          <a:prstGeom prst="ellipse">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5" name="Ellipse 14">
            <a:extLst>
              <a:ext uri="{FF2B5EF4-FFF2-40B4-BE49-F238E27FC236}">
                <a16:creationId xmlns:a16="http://schemas.microsoft.com/office/drawing/2014/main" id="{68C904DA-103B-4D66-9F23-C4AAAA07142D}"/>
              </a:ext>
            </a:extLst>
          </p:cNvPr>
          <p:cNvSpPr/>
          <p:nvPr/>
        </p:nvSpPr>
        <p:spPr>
          <a:xfrm>
            <a:off x="5340624" y="4368580"/>
            <a:ext cx="695739" cy="695739"/>
          </a:xfrm>
          <a:prstGeom prst="ellipse">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6" name="Ellipse 15">
            <a:extLst>
              <a:ext uri="{FF2B5EF4-FFF2-40B4-BE49-F238E27FC236}">
                <a16:creationId xmlns:a16="http://schemas.microsoft.com/office/drawing/2014/main" id="{4C473646-3CB6-4D84-93FE-62791BB33F6A}"/>
              </a:ext>
            </a:extLst>
          </p:cNvPr>
          <p:cNvSpPr/>
          <p:nvPr/>
        </p:nvSpPr>
        <p:spPr>
          <a:xfrm>
            <a:off x="8279986" y="3793346"/>
            <a:ext cx="695739" cy="695739"/>
          </a:xfrm>
          <a:prstGeom prst="ellipse">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7" name="Ellipse 16">
            <a:extLst>
              <a:ext uri="{FF2B5EF4-FFF2-40B4-BE49-F238E27FC236}">
                <a16:creationId xmlns:a16="http://schemas.microsoft.com/office/drawing/2014/main" id="{C7F73EF0-50EA-4028-B904-7EE785FA6D07}"/>
              </a:ext>
            </a:extLst>
          </p:cNvPr>
          <p:cNvSpPr/>
          <p:nvPr/>
        </p:nvSpPr>
        <p:spPr>
          <a:xfrm>
            <a:off x="1659838" y="4703108"/>
            <a:ext cx="695739" cy="695739"/>
          </a:xfrm>
          <a:prstGeom prst="ellipse">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8" name="Ellipse 17">
            <a:extLst>
              <a:ext uri="{FF2B5EF4-FFF2-40B4-BE49-F238E27FC236}">
                <a16:creationId xmlns:a16="http://schemas.microsoft.com/office/drawing/2014/main" id="{13B4D8FC-C394-4BDA-963D-775A838F11F8}"/>
              </a:ext>
            </a:extLst>
          </p:cNvPr>
          <p:cNvSpPr/>
          <p:nvPr/>
        </p:nvSpPr>
        <p:spPr>
          <a:xfrm>
            <a:off x="1212577" y="2612256"/>
            <a:ext cx="695739" cy="695739"/>
          </a:xfrm>
          <a:prstGeom prst="ellipse">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9" name="Ellipse 18">
            <a:extLst>
              <a:ext uri="{FF2B5EF4-FFF2-40B4-BE49-F238E27FC236}">
                <a16:creationId xmlns:a16="http://schemas.microsoft.com/office/drawing/2014/main" id="{49DD2667-D88D-4FC9-8F58-03B9DF75584C}"/>
              </a:ext>
            </a:extLst>
          </p:cNvPr>
          <p:cNvSpPr/>
          <p:nvPr/>
        </p:nvSpPr>
        <p:spPr>
          <a:xfrm>
            <a:off x="1759229" y="1016078"/>
            <a:ext cx="695739" cy="695739"/>
          </a:xfrm>
          <a:prstGeom prst="ellipse">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0" name="Ellipse 19">
            <a:extLst>
              <a:ext uri="{FF2B5EF4-FFF2-40B4-BE49-F238E27FC236}">
                <a16:creationId xmlns:a16="http://schemas.microsoft.com/office/drawing/2014/main" id="{90FE2EE7-6B0C-495F-A7BB-DDBFF9EFF97A}"/>
              </a:ext>
            </a:extLst>
          </p:cNvPr>
          <p:cNvSpPr/>
          <p:nvPr/>
        </p:nvSpPr>
        <p:spPr>
          <a:xfrm>
            <a:off x="9737032" y="807874"/>
            <a:ext cx="695739" cy="695739"/>
          </a:xfrm>
          <a:prstGeom prst="ellipse">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1" name="Ellipse 20">
            <a:extLst>
              <a:ext uri="{FF2B5EF4-FFF2-40B4-BE49-F238E27FC236}">
                <a16:creationId xmlns:a16="http://schemas.microsoft.com/office/drawing/2014/main" id="{DE937822-14AA-4F2B-9244-52A54C85D08A}"/>
              </a:ext>
            </a:extLst>
          </p:cNvPr>
          <p:cNvSpPr/>
          <p:nvPr/>
        </p:nvSpPr>
        <p:spPr>
          <a:xfrm>
            <a:off x="9703904" y="2552562"/>
            <a:ext cx="695739" cy="695739"/>
          </a:xfrm>
          <a:prstGeom prst="ellipse">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2" name="Ellipse 21">
            <a:extLst>
              <a:ext uri="{FF2B5EF4-FFF2-40B4-BE49-F238E27FC236}">
                <a16:creationId xmlns:a16="http://schemas.microsoft.com/office/drawing/2014/main" id="{A10C60FA-C2F2-493F-AC66-5A548E21C28B}"/>
              </a:ext>
            </a:extLst>
          </p:cNvPr>
          <p:cNvSpPr/>
          <p:nvPr/>
        </p:nvSpPr>
        <p:spPr>
          <a:xfrm>
            <a:off x="9611142" y="4640246"/>
            <a:ext cx="695739" cy="695739"/>
          </a:xfrm>
          <a:prstGeom prst="ellipse">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cxnSp>
        <p:nvCxnSpPr>
          <p:cNvPr id="24" name="Gerader Verbinder 23">
            <a:extLst>
              <a:ext uri="{FF2B5EF4-FFF2-40B4-BE49-F238E27FC236}">
                <a16:creationId xmlns:a16="http://schemas.microsoft.com/office/drawing/2014/main" id="{A88555F6-6A6E-42D0-B3AF-E9232338E9AF}"/>
              </a:ext>
            </a:extLst>
          </p:cNvPr>
          <p:cNvCxnSpPr>
            <a:stCxn id="6" idx="7"/>
            <a:endCxn id="13" idx="3"/>
          </p:cNvCxnSpPr>
          <p:nvPr/>
        </p:nvCxnSpPr>
        <p:spPr>
          <a:xfrm flipV="1">
            <a:off x="5374571" y="1729716"/>
            <a:ext cx="475448" cy="14084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Gerader Verbinder 25">
            <a:extLst>
              <a:ext uri="{FF2B5EF4-FFF2-40B4-BE49-F238E27FC236}">
                <a16:creationId xmlns:a16="http://schemas.microsoft.com/office/drawing/2014/main" id="{E1B2EF2B-7F90-446D-A35B-6D11D6D1F3FA}"/>
              </a:ext>
            </a:extLst>
          </p:cNvPr>
          <p:cNvCxnSpPr>
            <a:stCxn id="13" idx="5"/>
            <a:endCxn id="10" idx="1"/>
          </p:cNvCxnSpPr>
          <p:nvPr/>
        </p:nvCxnSpPr>
        <p:spPr>
          <a:xfrm>
            <a:off x="6341980" y="1729716"/>
            <a:ext cx="1512434" cy="228996"/>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Gerader Verbinder 27">
            <a:extLst>
              <a:ext uri="{FF2B5EF4-FFF2-40B4-BE49-F238E27FC236}">
                <a16:creationId xmlns:a16="http://schemas.microsoft.com/office/drawing/2014/main" id="{406EA834-975C-48B4-B703-FDF70CEB1E5A}"/>
              </a:ext>
            </a:extLst>
          </p:cNvPr>
          <p:cNvCxnSpPr>
            <a:stCxn id="7" idx="7"/>
            <a:endCxn id="10" idx="3"/>
          </p:cNvCxnSpPr>
          <p:nvPr/>
        </p:nvCxnSpPr>
        <p:spPr>
          <a:xfrm flipV="1">
            <a:off x="7309392" y="2450673"/>
            <a:ext cx="545022" cy="687482"/>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Gerader Verbinder 33">
            <a:extLst>
              <a:ext uri="{FF2B5EF4-FFF2-40B4-BE49-F238E27FC236}">
                <a16:creationId xmlns:a16="http://schemas.microsoft.com/office/drawing/2014/main" id="{FD40AA66-612E-4081-99DB-AE44CC0FDEC6}"/>
              </a:ext>
            </a:extLst>
          </p:cNvPr>
          <p:cNvCxnSpPr>
            <a:stCxn id="10" idx="5"/>
            <a:endCxn id="21" idx="2"/>
          </p:cNvCxnSpPr>
          <p:nvPr/>
        </p:nvCxnSpPr>
        <p:spPr>
          <a:xfrm>
            <a:off x="8346375" y="2450673"/>
            <a:ext cx="1357529" cy="449759"/>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Gerader Verbinder 35">
            <a:extLst>
              <a:ext uri="{FF2B5EF4-FFF2-40B4-BE49-F238E27FC236}">
                <a16:creationId xmlns:a16="http://schemas.microsoft.com/office/drawing/2014/main" id="{CBCF758E-EFDB-471B-802B-049E0ED2F17B}"/>
              </a:ext>
            </a:extLst>
          </p:cNvPr>
          <p:cNvCxnSpPr>
            <a:stCxn id="16" idx="7"/>
            <a:endCxn id="21" idx="3"/>
          </p:cNvCxnSpPr>
          <p:nvPr/>
        </p:nvCxnSpPr>
        <p:spPr>
          <a:xfrm flipV="1">
            <a:off x="8873836" y="3146412"/>
            <a:ext cx="931957" cy="748823"/>
          </a:xfrm>
          <a:prstGeom prst="line">
            <a:avLst/>
          </a:prstGeom>
        </p:spPr>
        <p:style>
          <a:lnRef idx="1">
            <a:schemeClr val="accent1"/>
          </a:lnRef>
          <a:fillRef idx="0">
            <a:schemeClr val="accent1"/>
          </a:fillRef>
          <a:effectRef idx="0">
            <a:schemeClr val="accent1"/>
          </a:effectRef>
          <a:fontRef idx="minor">
            <a:schemeClr val="tx1"/>
          </a:fontRef>
        </p:style>
      </p:cxnSp>
      <p:cxnSp>
        <p:nvCxnSpPr>
          <p:cNvPr id="38" name="Gerader Verbinder 37">
            <a:extLst>
              <a:ext uri="{FF2B5EF4-FFF2-40B4-BE49-F238E27FC236}">
                <a16:creationId xmlns:a16="http://schemas.microsoft.com/office/drawing/2014/main" id="{BFF8FA52-3751-4A68-8D9B-72DFB5AC2E95}"/>
              </a:ext>
            </a:extLst>
          </p:cNvPr>
          <p:cNvCxnSpPr>
            <a:stCxn id="7" idx="5"/>
            <a:endCxn id="16" idx="1"/>
          </p:cNvCxnSpPr>
          <p:nvPr/>
        </p:nvCxnSpPr>
        <p:spPr>
          <a:xfrm>
            <a:off x="7309392" y="3630116"/>
            <a:ext cx="1072483" cy="265119"/>
          </a:xfrm>
          <a:prstGeom prst="line">
            <a:avLst/>
          </a:prstGeom>
        </p:spPr>
        <p:style>
          <a:lnRef idx="1">
            <a:schemeClr val="accent1"/>
          </a:lnRef>
          <a:fillRef idx="0">
            <a:schemeClr val="accent1"/>
          </a:fillRef>
          <a:effectRef idx="0">
            <a:schemeClr val="accent1"/>
          </a:effectRef>
          <a:fontRef idx="minor">
            <a:schemeClr val="tx1"/>
          </a:fontRef>
        </p:style>
      </p:cxnSp>
      <p:cxnSp>
        <p:nvCxnSpPr>
          <p:cNvPr id="40" name="Gerader Verbinder 39">
            <a:extLst>
              <a:ext uri="{FF2B5EF4-FFF2-40B4-BE49-F238E27FC236}">
                <a16:creationId xmlns:a16="http://schemas.microsoft.com/office/drawing/2014/main" id="{85EA87FE-8AEA-460C-867D-A81086C958CF}"/>
              </a:ext>
            </a:extLst>
          </p:cNvPr>
          <p:cNvCxnSpPr>
            <a:stCxn id="15" idx="7"/>
            <a:endCxn id="7" idx="3"/>
          </p:cNvCxnSpPr>
          <p:nvPr/>
        </p:nvCxnSpPr>
        <p:spPr>
          <a:xfrm flipV="1">
            <a:off x="5934474" y="3630116"/>
            <a:ext cx="882957" cy="840353"/>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Gerader Verbinder 41">
            <a:extLst>
              <a:ext uri="{FF2B5EF4-FFF2-40B4-BE49-F238E27FC236}">
                <a16:creationId xmlns:a16="http://schemas.microsoft.com/office/drawing/2014/main" id="{91A715B0-152B-4D2D-AE49-9644F896212D}"/>
              </a:ext>
            </a:extLst>
          </p:cNvPr>
          <p:cNvCxnSpPr>
            <a:stCxn id="6" idx="5"/>
            <a:endCxn id="15" idx="0"/>
          </p:cNvCxnSpPr>
          <p:nvPr/>
        </p:nvCxnSpPr>
        <p:spPr>
          <a:xfrm>
            <a:off x="5374571" y="3630117"/>
            <a:ext cx="313923" cy="738463"/>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Gerader Verbinder 43">
            <a:extLst>
              <a:ext uri="{FF2B5EF4-FFF2-40B4-BE49-F238E27FC236}">
                <a16:creationId xmlns:a16="http://schemas.microsoft.com/office/drawing/2014/main" id="{E864FAA6-0453-4C77-A551-D7B480F15C97}"/>
              </a:ext>
            </a:extLst>
          </p:cNvPr>
          <p:cNvCxnSpPr>
            <a:stCxn id="14" idx="7"/>
            <a:endCxn id="6" idx="3"/>
          </p:cNvCxnSpPr>
          <p:nvPr/>
        </p:nvCxnSpPr>
        <p:spPr>
          <a:xfrm flipV="1">
            <a:off x="4019359" y="3630117"/>
            <a:ext cx="863251" cy="571480"/>
          </a:xfrm>
          <a:prstGeom prst="line">
            <a:avLst/>
          </a:prstGeom>
        </p:spPr>
        <p:style>
          <a:lnRef idx="1">
            <a:schemeClr val="accent1"/>
          </a:lnRef>
          <a:fillRef idx="0">
            <a:schemeClr val="accent1"/>
          </a:fillRef>
          <a:effectRef idx="0">
            <a:schemeClr val="accent1"/>
          </a:effectRef>
          <a:fontRef idx="minor">
            <a:schemeClr val="tx1"/>
          </a:fontRef>
        </p:style>
      </p:cxnSp>
      <p:cxnSp>
        <p:nvCxnSpPr>
          <p:cNvPr id="46" name="Gerader Verbinder 45">
            <a:extLst>
              <a:ext uri="{FF2B5EF4-FFF2-40B4-BE49-F238E27FC236}">
                <a16:creationId xmlns:a16="http://schemas.microsoft.com/office/drawing/2014/main" id="{FCF12698-4917-4D0D-A889-3F1B7B477226}"/>
              </a:ext>
            </a:extLst>
          </p:cNvPr>
          <p:cNvCxnSpPr>
            <a:stCxn id="12" idx="4"/>
            <a:endCxn id="14" idx="0"/>
          </p:cNvCxnSpPr>
          <p:nvPr/>
        </p:nvCxnSpPr>
        <p:spPr>
          <a:xfrm flipH="1">
            <a:off x="3773379" y="2622136"/>
            <a:ext cx="3494" cy="1477572"/>
          </a:xfrm>
          <a:prstGeom prst="line">
            <a:avLst/>
          </a:prstGeom>
        </p:spPr>
        <p:style>
          <a:lnRef idx="1">
            <a:schemeClr val="accent1"/>
          </a:lnRef>
          <a:fillRef idx="0">
            <a:schemeClr val="accent1"/>
          </a:fillRef>
          <a:effectRef idx="0">
            <a:schemeClr val="accent1"/>
          </a:effectRef>
          <a:fontRef idx="minor">
            <a:schemeClr val="tx1"/>
          </a:fontRef>
        </p:style>
      </p:cxnSp>
      <p:cxnSp>
        <p:nvCxnSpPr>
          <p:cNvPr id="48" name="Gerader Verbinder 47">
            <a:extLst>
              <a:ext uri="{FF2B5EF4-FFF2-40B4-BE49-F238E27FC236}">
                <a16:creationId xmlns:a16="http://schemas.microsoft.com/office/drawing/2014/main" id="{61DEC7F0-108A-4392-8D4A-65DAC7D84A38}"/>
              </a:ext>
            </a:extLst>
          </p:cNvPr>
          <p:cNvCxnSpPr>
            <a:stCxn id="12" idx="7"/>
            <a:endCxn id="13" idx="2"/>
          </p:cNvCxnSpPr>
          <p:nvPr/>
        </p:nvCxnSpPr>
        <p:spPr>
          <a:xfrm flipV="1">
            <a:off x="4022853" y="1483736"/>
            <a:ext cx="1725277" cy="544550"/>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Gerader Verbinder 49">
            <a:extLst>
              <a:ext uri="{FF2B5EF4-FFF2-40B4-BE49-F238E27FC236}">
                <a16:creationId xmlns:a16="http://schemas.microsoft.com/office/drawing/2014/main" id="{5F02DF57-25A8-4C7B-97F2-30B724A8CB9C}"/>
              </a:ext>
            </a:extLst>
          </p:cNvPr>
          <p:cNvCxnSpPr>
            <a:stCxn id="19" idx="5"/>
            <a:endCxn id="12" idx="1"/>
          </p:cNvCxnSpPr>
          <p:nvPr/>
        </p:nvCxnSpPr>
        <p:spPr>
          <a:xfrm>
            <a:off x="2353079" y="1609928"/>
            <a:ext cx="1177813" cy="418358"/>
          </a:xfrm>
          <a:prstGeom prst="line">
            <a:avLst/>
          </a:prstGeom>
        </p:spPr>
        <p:style>
          <a:lnRef idx="1">
            <a:schemeClr val="accent1"/>
          </a:lnRef>
          <a:fillRef idx="0">
            <a:schemeClr val="accent1"/>
          </a:fillRef>
          <a:effectRef idx="0">
            <a:schemeClr val="accent1"/>
          </a:effectRef>
          <a:fontRef idx="minor">
            <a:schemeClr val="tx1"/>
          </a:fontRef>
        </p:style>
      </p:cxnSp>
      <p:cxnSp>
        <p:nvCxnSpPr>
          <p:cNvPr id="52" name="Gerader Verbinder 51">
            <a:extLst>
              <a:ext uri="{FF2B5EF4-FFF2-40B4-BE49-F238E27FC236}">
                <a16:creationId xmlns:a16="http://schemas.microsoft.com/office/drawing/2014/main" id="{E47D6C15-B87C-48C1-8F4F-E12D2F472DA8}"/>
              </a:ext>
            </a:extLst>
          </p:cNvPr>
          <p:cNvCxnSpPr>
            <a:stCxn id="18" idx="6"/>
            <a:endCxn id="12" idx="2"/>
          </p:cNvCxnSpPr>
          <p:nvPr/>
        </p:nvCxnSpPr>
        <p:spPr>
          <a:xfrm flipV="1">
            <a:off x="1908316" y="2274267"/>
            <a:ext cx="1520687" cy="685859"/>
          </a:xfrm>
          <a:prstGeom prst="line">
            <a:avLst/>
          </a:prstGeom>
        </p:spPr>
        <p:style>
          <a:lnRef idx="1">
            <a:schemeClr val="accent1"/>
          </a:lnRef>
          <a:fillRef idx="0">
            <a:schemeClr val="accent1"/>
          </a:fillRef>
          <a:effectRef idx="0">
            <a:schemeClr val="accent1"/>
          </a:effectRef>
          <a:fontRef idx="minor">
            <a:schemeClr val="tx1"/>
          </a:fontRef>
        </p:style>
      </p:cxnSp>
      <p:cxnSp>
        <p:nvCxnSpPr>
          <p:cNvPr id="54" name="Gerader Verbinder 53">
            <a:extLst>
              <a:ext uri="{FF2B5EF4-FFF2-40B4-BE49-F238E27FC236}">
                <a16:creationId xmlns:a16="http://schemas.microsoft.com/office/drawing/2014/main" id="{57AE1467-3F8A-4645-953A-0EC1D9BE92EA}"/>
              </a:ext>
            </a:extLst>
          </p:cNvPr>
          <p:cNvCxnSpPr>
            <a:stCxn id="17" idx="7"/>
            <a:endCxn id="12" idx="3"/>
          </p:cNvCxnSpPr>
          <p:nvPr/>
        </p:nvCxnSpPr>
        <p:spPr>
          <a:xfrm flipV="1">
            <a:off x="2253688" y="2520247"/>
            <a:ext cx="1277204" cy="2284750"/>
          </a:xfrm>
          <a:prstGeom prst="line">
            <a:avLst/>
          </a:prstGeom>
        </p:spPr>
        <p:style>
          <a:lnRef idx="1">
            <a:schemeClr val="accent1"/>
          </a:lnRef>
          <a:fillRef idx="0">
            <a:schemeClr val="accent1"/>
          </a:fillRef>
          <a:effectRef idx="0">
            <a:schemeClr val="accent1"/>
          </a:effectRef>
          <a:fontRef idx="minor">
            <a:schemeClr val="tx1"/>
          </a:fontRef>
        </p:style>
      </p:cxnSp>
      <p:cxnSp>
        <p:nvCxnSpPr>
          <p:cNvPr id="56" name="Gerader Verbinder 55">
            <a:extLst>
              <a:ext uri="{FF2B5EF4-FFF2-40B4-BE49-F238E27FC236}">
                <a16:creationId xmlns:a16="http://schemas.microsoft.com/office/drawing/2014/main" id="{E7D71108-6E49-42DB-A1DF-3C4400E9059B}"/>
              </a:ext>
            </a:extLst>
          </p:cNvPr>
          <p:cNvCxnSpPr>
            <a:stCxn id="18" idx="4"/>
            <a:endCxn id="17" idx="1"/>
          </p:cNvCxnSpPr>
          <p:nvPr/>
        </p:nvCxnSpPr>
        <p:spPr>
          <a:xfrm>
            <a:off x="1560447" y="3307995"/>
            <a:ext cx="201280" cy="1497002"/>
          </a:xfrm>
          <a:prstGeom prst="line">
            <a:avLst/>
          </a:prstGeom>
        </p:spPr>
        <p:style>
          <a:lnRef idx="1">
            <a:schemeClr val="accent1"/>
          </a:lnRef>
          <a:fillRef idx="0">
            <a:schemeClr val="accent1"/>
          </a:fillRef>
          <a:effectRef idx="0">
            <a:schemeClr val="accent1"/>
          </a:effectRef>
          <a:fontRef idx="minor">
            <a:schemeClr val="tx1"/>
          </a:fontRef>
        </p:style>
      </p:cxnSp>
      <p:cxnSp>
        <p:nvCxnSpPr>
          <p:cNvPr id="58" name="Gerader Verbinder 57">
            <a:extLst>
              <a:ext uri="{FF2B5EF4-FFF2-40B4-BE49-F238E27FC236}">
                <a16:creationId xmlns:a16="http://schemas.microsoft.com/office/drawing/2014/main" id="{3BA08073-A798-4DA2-96F0-20FF0E5CFE25}"/>
              </a:ext>
            </a:extLst>
          </p:cNvPr>
          <p:cNvCxnSpPr>
            <a:stCxn id="17" idx="6"/>
            <a:endCxn id="14" idx="2"/>
          </p:cNvCxnSpPr>
          <p:nvPr/>
        </p:nvCxnSpPr>
        <p:spPr>
          <a:xfrm flipV="1">
            <a:off x="2355577" y="4447578"/>
            <a:ext cx="1069932" cy="603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60" name="Gerader Verbinder 59">
            <a:extLst>
              <a:ext uri="{FF2B5EF4-FFF2-40B4-BE49-F238E27FC236}">
                <a16:creationId xmlns:a16="http://schemas.microsoft.com/office/drawing/2014/main" id="{7C35361D-9430-4EE6-9EE2-B1516BFE597D}"/>
              </a:ext>
            </a:extLst>
          </p:cNvPr>
          <p:cNvCxnSpPr>
            <a:stCxn id="14" idx="6"/>
            <a:endCxn id="15" idx="2"/>
          </p:cNvCxnSpPr>
          <p:nvPr/>
        </p:nvCxnSpPr>
        <p:spPr>
          <a:xfrm>
            <a:off x="4121248" y="4447578"/>
            <a:ext cx="1219376" cy="268872"/>
          </a:xfrm>
          <a:prstGeom prst="line">
            <a:avLst/>
          </a:prstGeom>
        </p:spPr>
        <p:style>
          <a:lnRef idx="1">
            <a:schemeClr val="accent1"/>
          </a:lnRef>
          <a:fillRef idx="0">
            <a:schemeClr val="accent1"/>
          </a:fillRef>
          <a:effectRef idx="0">
            <a:schemeClr val="accent1"/>
          </a:effectRef>
          <a:fontRef idx="minor">
            <a:schemeClr val="tx1"/>
          </a:fontRef>
        </p:style>
      </p:cxnSp>
      <p:cxnSp>
        <p:nvCxnSpPr>
          <p:cNvPr id="62" name="Gerader Verbinder 61">
            <a:extLst>
              <a:ext uri="{FF2B5EF4-FFF2-40B4-BE49-F238E27FC236}">
                <a16:creationId xmlns:a16="http://schemas.microsoft.com/office/drawing/2014/main" id="{9B36E3F4-8329-43E9-B82D-D22B6F3F08EE}"/>
              </a:ext>
            </a:extLst>
          </p:cNvPr>
          <p:cNvCxnSpPr>
            <a:stCxn id="15" idx="5"/>
            <a:endCxn id="11" idx="2"/>
          </p:cNvCxnSpPr>
          <p:nvPr/>
        </p:nvCxnSpPr>
        <p:spPr>
          <a:xfrm>
            <a:off x="5934474" y="4962430"/>
            <a:ext cx="1122312" cy="643196"/>
          </a:xfrm>
          <a:prstGeom prst="line">
            <a:avLst/>
          </a:prstGeom>
        </p:spPr>
        <p:style>
          <a:lnRef idx="1">
            <a:schemeClr val="accent1"/>
          </a:lnRef>
          <a:fillRef idx="0">
            <a:schemeClr val="accent1"/>
          </a:fillRef>
          <a:effectRef idx="0">
            <a:schemeClr val="accent1"/>
          </a:effectRef>
          <a:fontRef idx="minor">
            <a:schemeClr val="tx1"/>
          </a:fontRef>
        </p:style>
      </p:cxnSp>
      <p:cxnSp>
        <p:nvCxnSpPr>
          <p:cNvPr id="64" name="Gerader Verbinder 63">
            <a:extLst>
              <a:ext uri="{FF2B5EF4-FFF2-40B4-BE49-F238E27FC236}">
                <a16:creationId xmlns:a16="http://schemas.microsoft.com/office/drawing/2014/main" id="{90F81E59-9637-49FB-BF46-BCAF93BA7E90}"/>
              </a:ext>
            </a:extLst>
          </p:cNvPr>
          <p:cNvCxnSpPr>
            <a:stCxn id="11" idx="7"/>
            <a:endCxn id="16" idx="3"/>
          </p:cNvCxnSpPr>
          <p:nvPr/>
        </p:nvCxnSpPr>
        <p:spPr>
          <a:xfrm flipV="1">
            <a:off x="7650636" y="4387196"/>
            <a:ext cx="731239" cy="972449"/>
          </a:xfrm>
          <a:prstGeom prst="line">
            <a:avLst/>
          </a:prstGeom>
        </p:spPr>
        <p:style>
          <a:lnRef idx="1">
            <a:schemeClr val="accent1"/>
          </a:lnRef>
          <a:fillRef idx="0">
            <a:schemeClr val="accent1"/>
          </a:fillRef>
          <a:effectRef idx="0">
            <a:schemeClr val="accent1"/>
          </a:effectRef>
          <a:fontRef idx="minor">
            <a:schemeClr val="tx1"/>
          </a:fontRef>
        </p:style>
      </p:cxnSp>
      <p:cxnSp>
        <p:nvCxnSpPr>
          <p:cNvPr id="66" name="Gerader Verbinder 65">
            <a:extLst>
              <a:ext uri="{FF2B5EF4-FFF2-40B4-BE49-F238E27FC236}">
                <a16:creationId xmlns:a16="http://schemas.microsoft.com/office/drawing/2014/main" id="{0FB8E958-CC44-43EB-BC9A-76C0631BD750}"/>
              </a:ext>
            </a:extLst>
          </p:cNvPr>
          <p:cNvCxnSpPr>
            <a:stCxn id="16" idx="5"/>
            <a:endCxn id="22" idx="1"/>
          </p:cNvCxnSpPr>
          <p:nvPr/>
        </p:nvCxnSpPr>
        <p:spPr>
          <a:xfrm>
            <a:off x="8873836" y="4387196"/>
            <a:ext cx="839195" cy="354939"/>
          </a:xfrm>
          <a:prstGeom prst="line">
            <a:avLst/>
          </a:prstGeom>
        </p:spPr>
        <p:style>
          <a:lnRef idx="1">
            <a:schemeClr val="accent1"/>
          </a:lnRef>
          <a:fillRef idx="0">
            <a:schemeClr val="accent1"/>
          </a:fillRef>
          <a:effectRef idx="0">
            <a:schemeClr val="accent1"/>
          </a:effectRef>
          <a:fontRef idx="minor">
            <a:schemeClr val="tx1"/>
          </a:fontRef>
        </p:style>
      </p:cxnSp>
      <p:cxnSp>
        <p:nvCxnSpPr>
          <p:cNvPr id="68" name="Gerader Verbinder 67">
            <a:extLst>
              <a:ext uri="{FF2B5EF4-FFF2-40B4-BE49-F238E27FC236}">
                <a16:creationId xmlns:a16="http://schemas.microsoft.com/office/drawing/2014/main" id="{4A576CE0-CA0B-420B-992F-27B796D81EB1}"/>
              </a:ext>
            </a:extLst>
          </p:cNvPr>
          <p:cNvCxnSpPr>
            <a:stCxn id="21" idx="4"/>
            <a:endCxn id="22" idx="0"/>
          </p:cNvCxnSpPr>
          <p:nvPr/>
        </p:nvCxnSpPr>
        <p:spPr>
          <a:xfrm flipH="1">
            <a:off x="9959012" y="3248301"/>
            <a:ext cx="92762" cy="1391945"/>
          </a:xfrm>
          <a:prstGeom prst="line">
            <a:avLst/>
          </a:prstGeom>
        </p:spPr>
        <p:style>
          <a:lnRef idx="1">
            <a:schemeClr val="accent1"/>
          </a:lnRef>
          <a:fillRef idx="0">
            <a:schemeClr val="accent1"/>
          </a:fillRef>
          <a:effectRef idx="0">
            <a:schemeClr val="accent1"/>
          </a:effectRef>
          <a:fontRef idx="minor">
            <a:schemeClr val="tx1"/>
          </a:fontRef>
        </p:style>
      </p:cxnSp>
      <p:cxnSp>
        <p:nvCxnSpPr>
          <p:cNvPr id="70" name="Gerader Verbinder 69">
            <a:extLst>
              <a:ext uri="{FF2B5EF4-FFF2-40B4-BE49-F238E27FC236}">
                <a16:creationId xmlns:a16="http://schemas.microsoft.com/office/drawing/2014/main" id="{DD06EFA6-8842-42A2-8AB7-5297F0315F31}"/>
              </a:ext>
            </a:extLst>
          </p:cNvPr>
          <p:cNvCxnSpPr>
            <a:stCxn id="13" idx="6"/>
            <a:endCxn id="20" idx="2"/>
          </p:cNvCxnSpPr>
          <p:nvPr/>
        </p:nvCxnSpPr>
        <p:spPr>
          <a:xfrm flipV="1">
            <a:off x="6443869" y="1155744"/>
            <a:ext cx="3293163" cy="327992"/>
          </a:xfrm>
          <a:prstGeom prst="line">
            <a:avLst/>
          </a:prstGeom>
        </p:spPr>
        <p:style>
          <a:lnRef idx="1">
            <a:schemeClr val="accent1"/>
          </a:lnRef>
          <a:fillRef idx="0">
            <a:schemeClr val="accent1"/>
          </a:fillRef>
          <a:effectRef idx="0">
            <a:schemeClr val="accent1"/>
          </a:effectRef>
          <a:fontRef idx="minor">
            <a:schemeClr val="tx1"/>
          </a:fontRef>
        </p:style>
      </p:cxnSp>
      <p:cxnSp>
        <p:nvCxnSpPr>
          <p:cNvPr id="72" name="Gerader Verbinder 71">
            <a:extLst>
              <a:ext uri="{FF2B5EF4-FFF2-40B4-BE49-F238E27FC236}">
                <a16:creationId xmlns:a16="http://schemas.microsoft.com/office/drawing/2014/main" id="{1C138848-B911-4B9E-B1C5-7F52FE7173FB}"/>
              </a:ext>
            </a:extLst>
          </p:cNvPr>
          <p:cNvCxnSpPr>
            <a:stCxn id="10" idx="7"/>
            <a:endCxn id="20" idx="3"/>
          </p:cNvCxnSpPr>
          <p:nvPr/>
        </p:nvCxnSpPr>
        <p:spPr>
          <a:xfrm flipV="1">
            <a:off x="8346375" y="1401724"/>
            <a:ext cx="1492546" cy="556988"/>
          </a:xfrm>
          <a:prstGeom prst="line">
            <a:avLst/>
          </a:prstGeom>
        </p:spPr>
        <p:style>
          <a:lnRef idx="1">
            <a:schemeClr val="accent1"/>
          </a:lnRef>
          <a:fillRef idx="0">
            <a:schemeClr val="accent1"/>
          </a:fillRef>
          <a:effectRef idx="0">
            <a:schemeClr val="accent1"/>
          </a:effectRef>
          <a:fontRef idx="minor">
            <a:schemeClr val="tx1"/>
          </a:fontRef>
        </p:style>
      </p:cxnSp>
      <p:cxnSp>
        <p:nvCxnSpPr>
          <p:cNvPr id="74" name="Gerader Verbinder 73">
            <a:extLst>
              <a:ext uri="{FF2B5EF4-FFF2-40B4-BE49-F238E27FC236}">
                <a16:creationId xmlns:a16="http://schemas.microsoft.com/office/drawing/2014/main" id="{426D676A-BB58-4260-A0BC-E3059D67ADBF}"/>
              </a:ext>
            </a:extLst>
          </p:cNvPr>
          <p:cNvCxnSpPr>
            <a:stCxn id="20" idx="4"/>
            <a:endCxn id="21" idx="0"/>
          </p:cNvCxnSpPr>
          <p:nvPr/>
        </p:nvCxnSpPr>
        <p:spPr>
          <a:xfrm flipH="1">
            <a:off x="10051774" y="1503613"/>
            <a:ext cx="33128" cy="1048949"/>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37404438"/>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platzhalter 7">
            <a:extLst>
              <a:ext uri="{FF2B5EF4-FFF2-40B4-BE49-F238E27FC236}">
                <a16:creationId xmlns:a16="http://schemas.microsoft.com/office/drawing/2014/main" id="{241B92C0-5634-4FE0-A861-50213F9004E6}"/>
              </a:ext>
            </a:extLst>
          </p:cNvPr>
          <p:cNvSpPr>
            <a:spLocks noGrp="1"/>
          </p:cNvSpPr>
          <p:nvPr>
            <p:ph type="body" sz="quarter" idx="11"/>
          </p:nvPr>
        </p:nvSpPr>
        <p:spPr/>
        <p:txBody>
          <a:bodyPr/>
          <a:lstStyle/>
          <a:p>
            <a:endParaRPr lang="de-DE"/>
          </a:p>
        </p:txBody>
      </p:sp>
      <p:sp>
        <p:nvSpPr>
          <p:cNvPr id="3" name="Fußzeilenplatzhalter 2">
            <a:extLst>
              <a:ext uri="{FF2B5EF4-FFF2-40B4-BE49-F238E27FC236}">
                <a16:creationId xmlns:a16="http://schemas.microsoft.com/office/drawing/2014/main" id="{956A340B-08DD-4D6D-AB56-1620D982E97F}"/>
              </a:ext>
            </a:extLst>
          </p:cNvPr>
          <p:cNvSpPr>
            <a:spLocks noGrp="1"/>
          </p:cNvSpPr>
          <p:nvPr>
            <p:ph type="ftr" sz="quarter" idx="12"/>
          </p:nvPr>
        </p:nvSpPr>
        <p:spPr/>
        <p:txBody>
          <a:bodyPr/>
          <a:lstStyle/>
          <a:p>
            <a:r>
              <a:rPr lang="de-DE"/>
              <a:t>### Wolfs ✕ Lehmann --&gt; Rhizomatic Machines * TH Hamburg 23.11.2018 </a:t>
            </a:r>
            <a:endParaRPr lang="de-DE" dirty="0"/>
          </a:p>
        </p:txBody>
      </p:sp>
      <p:pic>
        <p:nvPicPr>
          <p:cNvPr id="9" name="Grafik 8">
            <a:extLst>
              <a:ext uri="{FF2B5EF4-FFF2-40B4-BE49-F238E27FC236}">
                <a16:creationId xmlns:a16="http://schemas.microsoft.com/office/drawing/2014/main" id="{34A24E20-F882-450B-83CC-7F1AACEEE0F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56282" y="-89451"/>
            <a:ext cx="7079434" cy="7079434"/>
          </a:xfrm>
          <a:prstGeom prst="rect">
            <a:avLst/>
          </a:prstGeom>
        </p:spPr>
      </p:pic>
    </p:spTree>
    <p:extLst>
      <p:ext uri="{BB962C8B-B14F-4D97-AF65-F5344CB8AC3E}">
        <p14:creationId xmlns:p14="http://schemas.microsoft.com/office/powerpoint/2010/main" val="171740399"/>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C93458D0-20D0-4D94-8467-5914BB011AF6}"/>
              </a:ext>
            </a:extLst>
          </p:cNvPr>
          <p:cNvSpPr>
            <a:spLocks noGrp="1"/>
          </p:cNvSpPr>
          <p:nvPr>
            <p:ph type="body" sz="quarter" idx="11"/>
          </p:nvPr>
        </p:nvSpPr>
        <p:spPr/>
        <p:txBody>
          <a:bodyPr/>
          <a:lstStyle/>
          <a:p>
            <a:r>
              <a:rPr lang="de-DE" dirty="0"/>
              <a:t>Splitscreen</a:t>
            </a:r>
          </a:p>
        </p:txBody>
      </p:sp>
      <p:sp>
        <p:nvSpPr>
          <p:cNvPr id="3" name="Fußzeilenplatzhalter 2">
            <a:extLst>
              <a:ext uri="{FF2B5EF4-FFF2-40B4-BE49-F238E27FC236}">
                <a16:creationId xmlns:a16="http://schemas.microsoft.com/office/drawing/2014/main" id="{CA413D32-C442-4D40-8D81-B036CBC9F25F}"/>
              </a:ext>
            </a:extLst>
          </p:cNvPr>
          <p:cNvSpPr>
            <a:spLocks noGrp="1"/>
          </p:cNvSpPr>
          <p:nvPr>
            <p:ph type="ftr" sz="quarter" idx="12"/>
          </p:nvPr>
        </p:nvSpPr>
        <p:spPr/>
        <p:txBody>
          <a:bodyPr/>
          <a:lstStyle/>
          <a:p>
            <a:r>
              <a:rPr lang="de-DE">
                <a:solidFill>
                  <a:schemeClr val="bg1"/>
                </a:solidFill>
              </a:rPr>
              <a:t>### Wolfs ✕ Lehmann --&gt; Rhizomatic Machines * TH Hamburg 23.11.2018 </a:t>
            </a:r>
            <a:endParaRPr lang="de-DE" dirty="0"/>
          </a:p>
        </p:txBody>
      </p:sp>
      <p:sp>
        <p:nvSpPr>
          <p:cNvPr id="4" name="Textplatzhalter 3">
            <a:extLst>
              <a:ext uri="{FF2B5EF4-FFF2-40B4-BE49-F238E27FC236}">
                <a16:creationId xmlns:a16="http://schemas.microsoft.com/office/drawing/2014/main" id="{31AEFEDD-7B89-42D0-9F40-7DEF404CAFAC}"/>
              </a:ext>
            </a:extLst>
          </p:cNvPr>
          <p:cNvSpPr>
            <a:spLocks noGrp="1"/>
          </p:cNvSpPr>
          <p:nvPr>
            <p:ph type="body" sz="quarter" idx="14"/>
          </p:nvPr>
        </p:nvSpPr>
        <p:spPr/>
        <p:txBody>
          <a:bodyPr/>
          <a:lstStyle/>
          <a:p>
            <a:endParaRPr lang="de-DE"/>
          </a:p>
        </p:txBody>
      </p:sp>
      <p:sp>
        <p:nvSpPr>
          <p:cNvPr id="5" name="Inhaltsplatzhalter 4">
            <a:extLst>
              <a:ext uri="{FF2B5EF4-FFF2-40B4-BE49-F238E27FC236}">
                <a16:creationId xmlns:a16="http://schemas.microsoft.com/office/drawing/2014/main" id="{E61415BA-C68E-4374-BB1C-DC8F726CEC23}"/>
              </a:ext>
            </a:extLst>
          </p:cNvPr>
          <p:cNvSpPr>
            <a:spLocks noGrp="1"/>
          </p:cNvSpPr>
          <p:nvPr>
            <p:ph sz="quarter" idx="15"/>
          </p:nvPr>
        </p:nvSpPr>
        <p:spPr/>
        <p:txBody>
          <a:bodyPr/>
          <a:lstStyle/>
          <a:p>
            <a:endParaRPr lang="de-DE"/>
          </a:p>
        </p:txBody>
      </p:sp>
    </p:spTree>
    <p:extLst>
      <p:ext uri="{BB962C8B-B14F-4D97-AF65-F5344CB8AC3E}">
        <p14:creationId xmlns:p14="http://schemas.microsoft.com/office/powerpoint/2010/main" val="2796977718"/>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a:extLst>
              <a:ext uri="{FF2B5EF4-FFF2-40B4-BE49-F238E27FC236}">
                <a16:creationId xmlns:a16="http://schemas.microsoft.com/office/drawing/2014/main" id="{39D6F1B9-8D15-4569-BDF6-CA8633983884}"/>
              </a:ext>
            </a:extLst>
          </p:cNvPr>
          <p:cNvSpPr>
            <a:spLocks noGrp="1"/>
          </p:cNvSpPr>
          <p:nvPr>
            <p:ph type="body" sz="quarter" idx="11"/>
          </p:nvPr>
        </p:nvSpPr>
        <p:spPr/>
        <p:txBody>
          <a:bodyPr/>
          <a:lstStyle/>
          <a:p>
            <a:r>
              <a:rPr lang="de-DE" dirty="0"/>
              <a:t>Vereinfachter Flowchart</a:t>
            </a:r>
          </a:p>
        </p:txBody>
      </p:sp>
      <p:sp>
        <p:nvSpPr>
          <p:cNvPr id="3" name="Fußzeilenplatzhalter 2">
            <a:extLst>
              <a:ext uri="{FF2B5EF4-FFF2-40B4-BE49-F238E27FC236}">
                <a16:creationId xmlns:a16="http://schemas.microsoft.com/office/drawing/2014/main" id="{38CE171E-0D30-4266-A649-CEF6F61861C9}"/>
              </a:ext>
            </a:extLst>
          </p:cNvPr>
          <p:cNvSpPr>
            <a:spLocks noGrp="1"/>
          </p:cNvSpPr>
          <p:nvPr>
            <p:ph type="ftr" sz="quarter" idx="12"/>
          </p:nvPr>
        </p:nvSpPr>
        <p:spPr/>
        <p:txBody>
          <a:bodyPr/>
          <a:lstStyle/>
          <a:p>
            <a:r>
              <a:rPr lang="de-DE">
                <a:solidFill>
                  <a:schemeClr val="bg1"/>
                </a:solidFill>
              </a:rPr>
              <a:t>### Wolfs ✕ Lehmann --&gt; Rhizomatic Machines * TH Hamburg 23.11.2018 </a:t>
            </a:r>
            <a:endParaRPr lang="de-DE" dirty="0"/>
          </a:p>
        </p:txBody>
      </p:sp>
    </p:spTree>
    <p:extLst>
      <p:ext uri="{BB962C8B-B14F-4D97-AF65-F5344CB8AC3E}">
        <p14:creationId xmlns:p14="http://schemas.microsoft.com/office/powerpoint/2010/main" val="717290975"/>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a:extLst>
              <a:ext uri="{FF2B5EF4-FFF2-40B4-BE49-F238E27FC236}">
                <a16:creationId xmlns:a16="http://schemas.microsoft.com/office/drawing/2014/main" id="{A8B820F1-7F82-4019-852C-F6A74AA9E140}"/>
              </a:ext>
            </a:extLst>
          </p:cNvPr>
          <p:cNvSpPr>
            <a:spLocks noGrp="1"/>
          </p:cNvSpPr>
          <p:nvPr>
            <p:ph type="body" sz="quarter" idx="11"/>
          </p:nvPr>
        </p:nvSpPr>
        <p:spPr/>
        <p:txBody>
          <a:bodyPr/>
          <a:lstStyle/>
          <a:p>
            <a:r>
              <a:rPr lang="en-US" dirty="0"/>
              <a:t>Witness the first public interaction:</a:t>
            </a:r>
          </a:p>
          <a:p>
            <a:r>
              <a:rPr lang="en-US" dirty="0">
                <a:solidFill>
                  <a:schemeClr val="accent1"/>
                </a:solidFill>
              </a:rPr>
              <a:t>rhizomaticmachines.com</a:t>
            </a:r>
          </a:p>
          <a:p>
            <a:endParaRPr lang="de-DE" dirty="0"/>
          </a:p>
        </p:txBody>
      </p:sp>
      <p:sp>
        <p:nvSpPr>
          <p:cNvPr id="3" name="Fußzeilenplatzhalter 2">
            <a:extLst>
              <a:ext uri="{FF2B5EF4-FFF2-40B4-BE49-F238E27FC236}">
                <a16:creationId xmlns:a16="http://schemas.microsoft.com/office/drawing/2014/main" id="{6EFDF39B-2894-446B-948D-C1F193A31674}"/>
              </a:ext>
            </a:extLst>
          </p:cNvPr>
          <p:cNvSpPr>
            <a:spLocks noGrp="1"/>
          </p:cNvSpPr>
          <p:nvPr>
            <p:ph type="ftr" sz="quarter" idx="12"/>
          </p:nvPr>
        </p:nvSpPr>
        <p:spPr/>
        <p:txBody>
          <a:bodyPr/>
          <a:lstStyle/>
          <a:p>
            <a:r>
              <a:rPr lang="de-DE">
                <a:solidFill>
                  <a:schemeClr val="bg1"/>
                </a:solidFill>
              </a:rPr>
              <a:t>### Wolfs ✕ Lehmann --&gt; Rhizomatic Machines * TH Hamburg 23.11.2018 </a:t>
            </a:r>
            <a:endParaRPr lang="de-DE" dirty="0"/>
          </a:p>
        </p:txBody>
      </p:sp>
    </p:spTree>
    <p:extLst>
      <p:ext uri="{BB962C8B-B14F-4D97-AF65-F5344CB8AC3E}">
        <p14:creationId xmlns:p14="http://schemas.microsoft.com/office/powerpoint/2010/main" val="1366450852"/>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a:extLst>
              <a:ext uri="{FF2B5EF4-FFF2-40B4-BE49-F238E27FC236}">
                <a16:creationId xmlns:a16="http://schemas.microsoft.com/office/drawing/2014/main" id="{AA47D168-B91A-44CD-8162-CA00E57F4A8E}"/>
              </a:ext>
            </a:extLst>
          </p:cNvPr>
          <p:cNvSpPr>
            <a:spLocks noGrp="1"/>
          </p:cNvSpPr>
          <p:nvPr>
            <p:ph type="body" sz="quarter" idx="11"/>
          </p:nvPr>
        </p:nvSpPr>
        <p:spPr>
          <a:xfrm>
            <a:off x="334963" y="3000375"/>
            <a:ext cx="5761037" cy="428625"/>
          </a:xfrm>
        </p:spPr>
        <p:txBody>
          <a:bodyPr/>
          <a:lstStyle/>
          <a:p>
            <a:r>
              <a:rPr lang="de-DE" dirty="0" err="1"/>
              <a:t>Maximillian</a:t>
            </a:r>
            <a:r>
              <a:rPr lang="de-DE" dirty="0"/>
              <a:t> Wolfs</a:t>
            </a:r>
          </a:p>
        </p:txBody>
      </p:sp>
      <p:sp>
        <p:nvSpPr>
          <p:cNvPr id="3" name="Fußzeilenplatzhalter 2">
            <a:extLst>
              <a:ext uri="{FF2B5EF4-FFF2-40B4-BE49-F238E27FC236}">
                <a16:creationId xmlns:a16="http://schemas.microsoft.com/office/drawing/2014/main" id="{E8F7ECDB-86A9-4CA6-82AC-46AD90646AD1}"/>
              </a:ext>
            </a:extLst>
          </p:cNvPr>
          <p:cNvSpPr>
            <a:spLocks noGrp="1"/>
          </p:cNvSpPr>
          <p:nvPr>
            <p:ph type="ftr" sz="quarter" idx="12"/>
          </p:nvPr>
        </p:nvSpPr>
        <p:spPr/>
        <p:txBody>
          <a:bodyPr/>
          <a:lstStyle/>
          <a:p>
            <a:r>
              <a:rPr lang="de-DE">
                <a:solidFill>
                  <a:schemeClr val="bg1"/>
                </a:solidFill>
              </a:rPr>
              <a:t>### Wolfs ✕ Lehmann --&gt; Rhizomatic Machines * TH Hamburg 23.11.2018 </a:t>
            </a:r>
            <a:endParaRPr lang="de-DE" dirty="0"/>
          </a:p>
        </p:txBody>
      </p:sp>
      <p:sp>
        <p:nvSpPr>
          <p:cNvPr id="7" name="Textplatzhalter 5">
            <a:extLst>
              <a:ext uri="{FF2B5EF4-FFF2-40B4-BE49-F238E27FC236}">
                <a16:creationId xmlns:a16="http://schemas.microsoft.com/office/drawing/2014/main" id="{73EBB4D9-A166-4EE7-A246-00517CE1B3F2}"/>
              </a:ext>
            </a:extLst>
          </p:cNvPr>
          <p:cNvSpPr txBox="1">
            <a:spLocks/>
          </p:cNvSpPr>
          <p:nvPr/>
        </p:nvSpPr>
        <p:spPr>
          <a:xfrm>
            <a:off x="6096001" y="3000374"/>
            <a:ext cx="5761037" cy="428625"/>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3400" kern="1200">
                <a:solidFill>
                  <a:schemeClr val="bg1"/>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DE" dirty="0"/>
              <a:t>Alexander Lehmann</a:t>
            </a:r>
          </a:p>
        </p:txBody>
      </p:sp>
    </p:spTree>
    <p:extLst>
      <p:ext uri="{BB962C8B-B14F-4D97-AF65-F5344CB8AC3E}">
        <p14:creationId xmlns:p14="http://schemas.microsoft.com/office/powerpoint/2010/main" val="1572311988"/>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6C40363A-75FC-4E3F-B60B-45DFE4E764A3}"/>
              </a:ext>
            </a:extLst>
          </p:cNvPr>
          <p:cNvSpPr>
            <a:spLocks noGrp="1"/>
          </p:cNvSpPr>
          <p:nvPr>
            <p:ph type="body" sz="quarter" idx="11"/>
          </p:nvPr>
        </p:nvSpPr>
        <p:spPr/>
        <p:txBody>
          <a:bodyPr/>
          <a:lstStyle/>
          <a:p>
            <a:r>
              <a:rPr lang="de-DE" dirty="0"/>
              <a:t>Film blinkende Karte</a:t>
            </a:r>
          </a:p>
        </p:txBody>
      </p:sp>
      <p:sp>
        <p:nvSpPr>
          <p:cNvPr id="3" name="Fußzeilenplatzhalter 2">
            <a:extLst>
              <a:ext uri="{FF2B5EF4-FFF2-40B4-BE49-F238E27FC236}">
                <a16:creationId xmlns:a16="http://schemas.microsoft.com/office/drawing/2014/main" id="{979EE8C3-4DDF-4AF5-8574-E5A1C58406EC}"/>
              </a:ext>
            </a:extLst>
          </p:cNvPr>
          <p:cNvSpPr>
            <a:spLocks noGrp="1"/>
          </p:cNvSpPr>
          <p:nvPr>
            <p:ph type="ftr" sz="quarter" idx="12"/>
          </p:nvPr>
        </p:nvSpPr>
        <p:spPr/>
        <p:txBody>
          <a:bodyPr/>
          <a:lstStyle/>
          <a:p>
            <a:r>
              <a:rPr lang="de-DE">
                <a:solidFill>
                  <a:schemeClr val="bg1"/>
                </a:solidFill>
              </a:rPr>
              <a:t>### Wolfs ✕ Lehmann --&gt; Rhizomatic Machines * TH Hamburg 23.11.2018 </a:t>
            </a:r>
            <a:endParaRPr lang="de-DE" dirty="0"/>
          </a:p>
        </p:txBody>
      </p:sp>
      <p:sp>
        <p:nvSpPr>
          <p:cNvPr id="4" name="Textplatzhalter 3">
            <a:extLst>
              <a:ext uri="{FF2B5EF4-FFF2-40B4-BE49-F238E27FC236}">
                <a16:creationId xmlns:a16="http://schemas.microsoft.com/office/drawing/2014/main" id="{3EC4CB75-3958-44D2-BDCE-F5AE68774706}"/>
              </a:ext>
            </a:extLst>
          </p:cNvPr>
          <p:cNvSpPr>
            <a:spLocks noGrp="1"/>
          </p:cNvSpPr>
          <p:nvPr>
            <p:ph type="body" sz="quarter" idx="14"/>
          </p:nvPr>
        </p:nvSpPr>
        <p:spPr/>
        <p:txBody>
          <a:bodyPr/>
          <a:lstStyle/>
          <a:p>
            <a:endParaRPr lang="de-DE"/>
          </a:p>
        </p:txBody>
      </p:sp>
      <p:sp>
        <p:nvSpPr>
          <p:cNvPr id="5" name="Inhaltsplatzhalter 4">
            <a:extLst>
              <a:ext uri="{FF2B5EF4-FFF2-40B4-BE49-F238E27FC236}">
                <a16:creationId xmlns:a16="http://schemas.microsoft.com/office/drawing/2014/main" id="{5FE3861F-A4CD-4DE0-803F-AF837896BB87}"/>
              </a:ext>
            </a:extLst>
          </p:cNvPr>
          <p:cNvSpPr>
            <a:spLocks noGrp="1"/>
          </p:cNvSpPr>
          <p:nvPr>
            <p:ph sz="quarter" idx="15"/>
          </p:nvPr>
        </p:nvSpPr>
        <p:spPr/>
        <p:txBody>
          <a:bodyPr/>
          <a:lstStyle/>
          <a:p>
            <a:endParaRPr lang="de-DE"/>
          </a:p>
        </p:txBody>
      </p:sp>
    </p:spTree>
    <p:extLst>
      <p:ext uri="{BB962C8B-B14F-4D97-AF65-F5344CB8AC3E}">
        <p14:creationId xmlns:p14="http://schemas.microsoft.com/office/powerpoint/2010/main" val="2427130560"/>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6C40363A-75FC-4E3F-B60B-45DFE4E764A3}"/>
              </a:ext>
            </a:extLst>
          </p:cNvPr>
          <p:cNvSpPr>
            <a:spLocks noGrp="1"/>
          </p:cNvSpPr>
          <p:nvPr>
            <p:ph type="body" sz="quarter" idx="11"/>
          </p:nvPr>
        </p:nvSpPr>
        <p:spPr/>
        <p:txBody>
          <a:bodyPr/>
          <a:lstStyle/>
          <a:p>
            <a:r>
              <a:rPr lang="de-DE" dirty="0"/>
              <a:t>Fazit / Ausblick</a:t>
            </a:r>
          </a:p>
        </p:txBody>
      </p:sp>
      <p:sp>
        <p:nvSpPr>
          <p:cNvPr id="3" name="Fußzeilenplatzhalter 2">
            <a:extLst>
              <a:ext uri="{FF2B5EF4-FFF2-40B4-BE49-F238E27FC236}">
                <a16:creationId xmlns:a16="http://schemas.microsoft.com/office/drawing/2014/main" id="{979EE8C3-4DDF-4AF5-8574-E5A1C58406EC}"/>
              </a:ext>
            </a:extLst>
          </p:cNvPr>
          <p:cNvSpPr>
            <a:spLocks noGrp="1"/>
          </p:cNvSpPr>
          <p:nvPr>
            <p:ph type="ftr" sz="quarter" idx="12"/>
          </p:nvPr>
        </p:nvSpPr>
        <p:spPr/>
        <p:txBody>
          <a:bodyPr/>
          <a:lstStyle/>
          <a:p>
            <a:r>
              <a:rPr lang="de-DE">
                <a:solidFill>
                  <a:schemeClr val="bg1"/>
                </a:solidFill>
              </a:rPr>
              <a:t>### Wolfs ✕ Lehmann --&gt; Rhizomatic Machines * TH Hamburg 23.11.2018 </a:t>
            </a:r>
            <a:endParaRPr lang="de-DE" dirty="0"/>
          </a:p>
        </p:txBody>
      </p:sp>
      <p:sp>
        <p:nvSpPr>
          <p:cNvPr id="4" name="Textplatzhalter 3">
            <a:extLst>
              <a:ext uri="{FF2B5EF4-FFF2-40B4-BE49-F238E27FC236}">
                <a16:creationId xmlns:a16="http://schemas.microsoft.com/office/drawing/2014/main" id="{3EC4CB75-3958-44D2-BDCE-F5AE68774706}"/>
              </a:ext>
            </a:extLst>
          </p:cNvPr>
          <p:cNvSpPr>
            <a:spLocks noGrp="1"/>
          </p:cNvSpPr>
          <p:nvPr>
            <p:ph type="body" sz="quarter" idx="14"/>
          </p:nvPr>
        </p:nvSpPr>
        <p:spPr/>
        <p:txBody>
          <a:bodyPr/>
          <a:lstStyle/>
          <a:p>
            <a:endParaRPr lang="de-DE"/>
          </a:p>
        </p:txBody>
      </p:sp>
      <p:sp>
        <p:nvSpPr>
          <p:cNvPr id="5" name="Inhaltsplatzhalter 4">
            <a:extLst>
              <a:ext uri="{FF2B5EF4-FFF2-40B4-BE49-F238E27FC236}">
                <a16:creationId xmlns:a16="http://schemas.microsoft.com/office/drawing/2014/main" id="{5FE3861F-A4CD-4DE0-803F-AF837896BB87}"/>
              </a:ext>
            </a:extLst>
          </p:cNvPr>
          <p:cNvSpPr>
            <a:spLocks noGrp="1"/>
          </p:cNvSpPr>
          <p:nvPr>
            <p:ph sz="quarter" idx="15"/>
          </p:nvPr>
        </p:nvSpPr>
        <p:spPr/>
        <p:txBody>
          <a:bodyPr/>
          <a:lstStyle/>
          <a:p>
            <a:endParaRPr lang="de-DE"/>
          </a:p>
        </p:txBody>
      </p:sp>
    </p:spTree>
    <p:extLst>
      <p:ext uri="{BB962C8B-B14F-4D97-AF65-F5344CB8AC3E}">
        <p14:creationId xmlns:p14="http://schemas.microsoft.com/office/powerpoint/2010/main" val="902064193"/>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a:extLst>
              <a:ext uri="{FF2B5EF4-FFF2-40B4-BE49-F238E27FC236}">
                <a16:creationId xmlns:a16="http://schemas.microsoft.com/office/drawing/2014/main" id="{AA47D168-B91A-44CD-8162-CA00E57F4A8E}"/>
              </a:ext>
            </a:extLst>
          </p:cNvPr>
          <p:cNvSpPr>
            <a:spLocks noGrp="1"/>
          </p:cNvSpPr>
          <p:nvPr>
            <p:ph type="body" sz="quarter" idx="11"/>
          </p:nvPr>
        </p:nvSpPr>
        <p:spPr>
          <a:xfrm>
            <a:off x="1566153" y="3000375"/>
            <a:ext cx="4529847" cy="428625"/>
          </a:xfrm>
        </p:spPr>
        <p:txBody>
          <a:bodyPr/>
          <a:lstStyle/>
          <a:p>
            <a:r>
              <a:rPr lang="de-DE" dirty="0"/>
              <a:t>Kunst</a:t>
            </a:r>
          </a:p>
        </p:txBody>
      </p:sp>
      <p:sp>
        <p:nvSpPr>
          <p:cNvPr id="3" name="Fußzeilenplatzhalter 2">
            <a:extLst>
              <a:ext uri="{FF2B5EF4-FFF2-40B4-BE49-F238E27FC236}">
                <a16:creationId xmlns:a16="http://schemas.microsoft.com/office/drawing/2014/main" id="{E8F7ECDB-86A9-4CA6-82AC-46AD90646AD1}"/>
              </a:ext>
            </a:extLst>
          </p:cNvPr>
          <p:cNvSpPr>
            <a:spLocks noGrp="1"/>
          </p:cNvSpPr>
          <p:nvPr>
            <p:ph type="ftr" sz="quarter" idx="12"/>
          </p:nvPr>
        </p:nvSpPr>
        <p:spPr/>
        <p:txBody>
          <a:bodyPr/>
          <a:lstStyle/>
          <a:p>
            <a:r>
              <a:rPr lang="de-DE">
                <a:solidFill>
                  <a:schemeClr val="bg1"/>
                </a:solidFill>
              </a:rPr>
              <a:t>### Wolfs ✕ Lehmann --&gt; Rhizomatic Machines * TH Hamburg 23.11.2018 </a:t>
            </a:r>
            <a:endParaRPr lang="de-DE" dirty="0"/>
          </a:p>
        </p:txBody>
      </p:sp>
      <p:sp>
        <p:nvSpPr>
          <p:cNvPr id="7" name="Textplatzhalter 5">
            <a:extLst>
              <a:ext uri="{FF2B5EF4-FFF2-40B4-BE49-F238E27FC236}">
                <a16:creationId xmlns:a16="http://schemas.microsoft.com/office/drawing/2014/main" id="{73EBB4D9-A166-4EE7-A246-00517CE1B3F2}"/>
              </a:ext>
            </a:extLst>
          </p:cNvPr>
          <p:cNvSpPr txBox="1">
            <a:spLocks/>
          </p:cNvSpPr>
          <p:nvPr/>
        </p:nvSpPr>
        <p:spPr>
          <a:xfrm>
            <a:off x="6182265" y="3000374"/>
            <a:ext cx="4528255" cy="428625"/>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3400" kern="1200">
                <a:solidFill>
                  <a:schemeClr val="bg1"/>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DE" dirty="0"/>
              <a:t>Design</a:t>
            </a:r>
          </a:p>
        </p:txBody>
      </p:sp>
      <p:sp>
        <p:nvSpPr>
          <p:cNvPr id="5" name="Textplatzhalter 5">
            <a:extLst>
              <a:ext uri="{FF2B5EF4-FFF2-40B4-BE49-F238E27FC236}">
                <a16:creationId xmlns:a16="http://schemas.microsoft.com/office/drawing/2014/main" id="{D6341C1C-C07E-4ECD-8EA5-11FEAF34210E}"/>
              </a:ext>
            </a:extLst>
          </p:cNvPr>
          <p:cNvSpPr txBox="1">
            <a:spLocks/>
          </p:cNvSpPr>
          <p:nvPr/>
        </p:nvSpPr>
        <p:spPr>
          <a:xfrm>
            <a:off x="3224211" y="1166993"/>
            <a:ext cx="5761037" cy="428625"/>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3400" kern="1200">
                <a:solidFill>
                  <a:schemeClr val="bg1"/>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DE" dirty="0"/>
              <a:t>Theorie</a:t>
            </a:r>
          </a:p>
        </p:txBody>
      </p:sp>
      <p:sp>
        <p:nvSpPr>
          <p:cNvPr id="8" name="Textplatzhalter 5">
            <a:extLst>
              <a:ext uri="{FF2B5EF4-FFF2-40B4-BE49-F238E27FC236}">
                <a16:creationId xmlns:a16="http://schemas.microsoft.com/office/drawing/2014/main" id="{447C72E5-8EB0-400A-9FFF-3E5D687D20C1}"/>
              </a:ext>
            </a:extLst>
          </p:cNvPr>
          <p:cNvSpPr txBox="1">
            <a:spLocks/>
          </p:cNvSpPr>
          <p:nvPr/>
        </p:nvSpPr>
        <p:spPr>
          <a:xfrm>
            <a:off x="3214688" y="4802982"/>
            <a:ext cx="5761037" cy="428625"/>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3400" kern="1200">
                <a:solidFill>
                  <a:schemeClr val="bg1"/>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DE" dirty="0"/>
              <a:t>Technologie</a:t>
            </a:r>
          </a:p>
        </p:txBody>
      </p:sp>
      <p:sp>
        <p:nvSpPr>
          <p:cNvPr id="2" name="Rechteck 1">
            <a:extLst>
              <a:ext uri="{FF2B5EF4-FFF2-40B4-BE49-F238E27FC236}">
                <a16:creationId xmlns:a16="http://schemas.microsoft.com/office/drawing/2014/main" id="{C42230A9-6DCA-4053-BE3C-451C92C1F208}"/>
              </a:ext>
            </a:extLst>
          </p:cNvPr>
          <p:cNvSpPr/>
          <p:nvPr/>
        </p:nvSpPr>
        <p:spPr>
          <a:xfrm rot="2700000">
            <a:off x="5574020" y="2756858"/>
            <a:ext cx="1042370" cy="1042370"/>
          </a:xfrm>
          <a:prstGeom prst="rect">
            <a:avLst/>
          </a:prstGeom>
          <a:noFill/>
          <a:ln w="38100">
            <a:solidFill>
              <a:schemeClr val="bg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2562186414"/>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9469F6C0-6276-44EF-BF20-57E89BDE17EE}"/>
              </a:ext>
            </a:extLst>
          </p:cNvPr>
          <p:cNvSpPr>
            <a:spLocks noGrp="1"/>
          </p:cNvSpPr>
          <p:nvPr>
            <p:ph type="body" sz="quarter" idx="11"/>
          </p:nvPr>
        </p:nvSpPr>
        <p:spPr/>
        <p:txBody>
          <a:bodyPr/>
          <a:lstStyle/>
          <a:p>
            <a:endParaRPr lang="de-DE"/>
          </a:p>
        </p:txBody>
      </p:sp>
      <p:sp>
        <p:nvSpPr>
          <p:cNvPr id="3" name="Fußzeilenplatzhalter 2">
            <a:extLst>
              <a:ext uri="{FF2B5EF4-FFF2-40B4-BE49-F238E27FC236}">
                <a16:creationId xmlns:a16="http://schemas.microsoft.com/office/drawing/2014/main" id="{2F9279B2-CA33-439A-82C5-B10DE9E93D2F}"/>
              </a:ext>
            </a:extLst>
          </p:cNvPr>
          <p:cNvSpPr>
            <a:spLocks noGrp="1"/>
          </p:cNvSpPr>
          <p:nvPr>
            <p:ph type="ftr" sz="quarter" idx="12"/>
          </p:nvPr>
        </p:nvSpPr>
        <p:spPr/>
        <p:txBody>
          <a:bodyPr/>
          <a:lstStyle/>
          <a:p>
            <a:r>
              <a:rPr lang="de-DE">
                <a:solidFill>
                  <a:schemeClr val="bg1"/>
                </a:solidFill>
              </a:rPr>
              <a:t>### Wolfs ✕ Lehmann --&gt; Rhizomatic Machines * TH Hamburg 23.11.2018 </a:t>
            </a:r>
            <a:endParaRPr lang="de-DE" dirty="0"/>
          </a:p>
        </p:txBody>
      </p:sp>
      <p:sp>
        <p:nvSpPr>
          <p:cNvPr id="4" name="Textplatzhalter 3">
            <a:extLst>
              <a:ext uri="{FF2B5EF4-FFF2-40B4-BE49-F238E27FC236}">
                <a16:creationId xmlns:a16="http://schemas.microsoft.com/office/drawing/2014/main" id="{F59964F4-6146-4F1F-BB4B-3D091EB9CBB6}"/>
              </a:ext>
            </a:extLst>
          </p:cNvPr>
          <p:cNvSpPr>
            <a:spLocks noGrp="1"/>
          </p:cNvSpPr>
          <p:nvPr>
            <p:ph type="body" sz="quarter" idx="14"/>
          </p:nvPr>
        </p:nvSpPr>
        <p:spPr/>
        <p:txBody>
          <a:bodyPr/>
          <a:lstStyle/>
          <a:p>
            <a:endParaRPr lang="de-DE"/>
          </a:p>
        </p:txBody>
      </p:sp>
      <p:pic>
        <p:nvPicPr>
          <p:cNvPr id="7" name="Inhaltsplatzhalter 6">
            <a:extLst>
              <a:ext uri="{FF2B5EF4-FFF2-40B4-BE49-F238E27FC236}">
                <a16:creationId xmlns:a16="http://schemas.microsoft.com/office/drawing/2014/main" id="{A40B670A-B2D5-4F3B-A636-C558C5A7F029}"/>
              </a:ext>
            </a:extLst>
          </p:cNvPr>
          <p:cNvPicPr>
            <a:picLocks noGrp="1" noChangeAspect="1"/>
          </p:cNvPicPr>
          <p:nvPr>
            <p:ph sz="quarter" idx="15"/>
          </p:nvPr>
        </p:nvPicPr>
        <p:blipFill rotWithShape="1">
          <a:blip r:embed="rId3">
            <a:extLst>
              <a:ext uri="{28A0092B-C50C-407E-A947-70E740481C1C}">
                <a14:useLocalDpi xmlns:a14="http://schemas.microsoft.com/office/drawing/2010/main" val="0"/>
              </a:ext>
            </a:extLst>
          </a:blip>
          <a:srcRect t="32938" b="29531"/>
          <a:stretch/>
        </p:blipFill>
        <p:spPr>
          <a:xfrm>
            <a:off x="0" y="0"/>
            <a:ext cx="12192000" cy="6858000"/>
          </a:xfrm>
        </p:spPr>
      </p:pic>
      <p:sp>
        <p:nvSpPr>
          <p:cNvPr id="8" name="Textplatzhalter 1">
            <a:extLst>
              <a:ext uri="{FF2B5EF4-FFF2-40B4-BE49-F238E27FC236}">
                <a16:creationId xmlns:a16="http://schemas.microsoft.com/office/drawing/2014/main" id="{67806483-C95F-4F0A-8425-C6DA24E41536}"/>
              </a:ext>
            </a:extLst>
          </p:cNvPr>
          <p:cNvSpPr txBox="1">
            <a:spLocks/>
          </p:cNvSpPr>
          <p:nvPr/>
        </p:nvSpPr>
        <p:spPr>
          <a:xfrm>
            <a:off x="352424" y="6059641"/>
            <a:ext cx="6479788" cy="704936"/>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bg1"/>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DE" dirty="0"/>
              <a:t>Digitale Medien Studio / HFK Bremen</a:t>
            </a:r>
          </a:p>
        </p:txBody>
      </p:sp>
      <p:sp>
        <p:nvSpPr>
          <p:cNvPr id="9" name="Textplatzhalter 3">
            <a:extLst>
              <a:ext uri="{FF2B5EF4-FFF2-40B4-BE49-F238E27FC236}">
                <a16:creationId xmlns:a16="http://schemas.microsoft.com/office/drawing/2014/main" id="{664D7D49-8CF6-4BD3-B328-7827250B9F6D}"/>
              </a:ext>
            </a:extLst>
          </p:cNvPr>
          <p:cNvSpPr txBox="1">
            <a:spLocks/>
          </p:cNvSpPr>
          <p:nvPr/>
        </p:nvSpPr>
        <p:spPr>
          <a:xfrm>
            <a:off x="6822484" y="6118009"/>
            <a:ext cx="5042287" cy="704936"/>
          </a:xfrm>
          <a:prstGeom prst="rect">
            <a:avLst/>
          </a:prstGeom>
        </p:spPr>
        <p:txBody>
          <a:bodyPr vert="horz" lIns="91440" tIns="45720" rIns="91440" bIns="45720" rtlCol="0">
            <a:normAutofit/>
          </a:bodyPr>
          <a:lstStyle>
            <a:lvl1pPr marL="0" indent="0" algn="r" defTabSz="914400" rtl="0" eaLnBrk="1" latinLnBrk="0" hangingPunct="1">
              <a:lnSpc>
                <a:spcPct val="90000"/>
              </a:lnSpc>
              <a:spcBef>
                <a:spcPts val="1000"/>
              </a:spcBef>
              <a:buFont typeface="Arial" panose="020B0604020202020204" pitchFamily="34" charset="0"/>
              <a:buNone/>
              <a:defRPr sz="1400" kern="1200">
                <a:solidFill>
                  <a:schemeClr val="bg1"/>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DE" dirty="0"/>
              <a:t>Foto: Timo Johannes</a:t>
            </a:r>
          </a:p>
        </p:txBody>
      </p:sp>
    </p:spTree>
    <p:extLst>
      <p:ext uri="{BB962C8B-B14F-4D97-AF65-F5344CB8AC3E}">
        <p14:creationId xmlns:p14="http://schemas.microsoft.com/office/powerpoint/2010/main" val="733351128"/>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44BF9416-D3A8-4B33-8F5C-8BC3BA56E24B}"/>
              </a:ext>
            </a:extLst>
          </p:cNvPr>
          <p:cNvSpPr>
            <a:spLocks noGrp="1"/>
          </p:cNvSpPr>
          <p:nvPr>
            <p:ph type="body" sz="quarter" idx="11"/>
          </p:nvPr>
        </p:nvSpPr>
        <p:spPr/>
        <p:txBody>
          <a:bodyPr/>
          <a:lstStyle/>
          <a:p>
            <a:endParaRPr lang="de-DE"/>
          </a:p>
        </p:txBody>
      </p:sp>
      <p:sp>
        <p:nvSpPr>
          <p:cNvPr id="3" name="Fußzeilenplatzhalter 2">
            <a:extLst>
              <a:ext uri="{FF2B5EF4-FFF2-40B4-BE49-F238E27FC236}">
                <a16:creationId xmlns:a16="http://schemas.microsoft.com/office/drawing/2014/main" id="{32F3547F-3D92-4FFD-B406-ED8304A54666}"/>
              </a:ext>
            </a:extLst>
          </p:cNvPr>
          <p:cNvSpPr>
            <a:spLocks noGrp="1"/>
          </p:cNvSpPr>
          <p:nvPr>
            <p:ph type="ftr" sz="quarter" idx="12"/>
          </p:nvPr>
        </p:nvSpPr>
        <p:spPr/>
        <p:txBody>
          <a:bodyPr/>
          <a:lstStyle/>
          <a:p>
            <a:r>
              <a:rPr lang="de-DE">
                <a:solidFill>
                  <a:schemeClr val="bg1"/>
                </a:solidFill>
              </a:rPr>
              <a:t>### Wolfs ✕ Lehmann --&gt; Rhizomatic Machines * TH Hamburg 23.11.2018 </a:t>
            </a:r>
            <a:endParaRPr lang="de-DE" dirty="0"/>
          </a:p>
        </p:txBody>
      </p:sp>
      <p:sp>
        <p:nvSpPr>
          <p:cNvPr id="4" name="Textplatzhalter 3">
            <a:extLst>
              <a:ext uri="{FF2B5EF4-FFF2-40B4-BE49-F238E27FC236}">
                <a16:creationId xmlns:a16="http://schemas.microsoft.com/office/drawing/2014/main" id="{6F28928F-72D3-46A8-AD4D-0F27EFD88AE7}"/>
              </a:ext>
            </a:extLst>
          </p:cNvPr>
          <p:cNvSpPr>
            <a:spLocks noGrp="1"/>
          </p:cNvSpPr>
          <p:nvPr>
            <p:ph type="body" sz="quarter" idx="14"/>
          </p:nvPr>
        </p:nvSpPr>
        <p:spPr/>
        <p:txBody>
          <a:bodyPr/>
          <a:lstStyle/>
          <a:p>
            <a:endParaRPr lang="de-DE"/>
          </a:p>
        </p:txBody>
      </p:sp>
      <p:pic>
        <p:nvPicPr>
          <p:cNvPr id="7" name="Inhaltsplatzhalter 6">
            <a:extLst>
              <a:ext uri="{FF2B5EF4-FFF2-40B4-BE49-F238E27FC236}">
                <a16:creationId xmlns:a16="http://schemas.microsoft.com/office/drawing/2014/main" id="{4487BF89-CD4E-4AE3-AA18-7F58B0E48E82}"/>
              </a:ext>
            </a:extLst>
          </p:cNvPr>
          <p:cNvPicPr>
            <a:picLocks noGrp="1" noChangeAspect="1"/>
          </p:cNvPicPr>
          <p:nvPr>
            <p:ph sz="quarter" idx="15"/>
          </p:nvPr>
        </p:nvPicPr>
        <p:blipFill rotWithShape="1">
          <a:blip r:embed="rId3">
            <a:extLst>
              <a:ext uri="{28A0092B-C50C-407E-A947-70E740481C1C}">
                <a14:useLocalDpi xmlns:a14="http://schemas.microsoft.com/office/drawing/2010/main" val="0"/>
              </a:ext>
            </a:extLst>
          </a:blip>
          <a:srcRect t="55304" b="2508"/>
          <a:stretch/>
        </p:blipFill>
        <p:spPr>
          <a:xfrm>
            <a:off x="-1" y="0"/>
            <a:ext cx="12192000" cy="6858000"/>
          </a:xfrm>
        </p:spPr>
      </p:pic>
      <p:sp>
        <p:nvSpPr>
          <p:cNvPr id="8" name="Textplatzhalter 1">
            <a:extLst>
              <a:ext uri="{FF2B5EF4-FFF2-40B4-BE49-F238E27FC236}">
                <a16:creationId xmlns:a16="http://schemas.microsoft.com/office/drawing/2014/main" id="{130F2110-9BC6-4EAC-B13B-86CC804E1206}"/>
              </a:ext>
            </a:extLst>
          </p:cNvPr>
          <p:cNvSpPr txBox="1">
            <a:spLocks/>
          </p:cNvSpPr>
          <p:nvPr/>
        </p:nvSpPr>
        <p:spPr>
          <a:xfrm>
            <a:off x="352423" y="6254201"/>
            <a:ext cx="11504613" cy="704936"/>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bg1"/>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de-DE" dirty="0"/>
              <a:t>Emergentes Verhalten eines Netzes aus Logikgattern</a:t>
            </a:r>
          </a:p>
        </p:txBody>
      </p:sp>
    </p:spTree>
    <p:extLst>
      <p:ext uri="{BB962C8B-B14F-4D97-AF65-F5344CB8AC3E}">
        <p14:creationId xmlns:p14="http://schemas.microsoft.com/office/powerpoint/2010/main" val="1809070867"/>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28CFCE9E-EE5C-40A3-9CC4-205168F499A4}"/>
              </a:ext>
            </a:extLst>
          </p:cNvPr>
          <p:cNvSpPr>
            <a:spLocks noGrp="1"/>
          </p:cNvSpPr>
          <p:nvPr>
            <p:ph type="body" sz="quarter" idx="11"/>
          </p:nvPr>
        </p:nvSpPr>
        <p:spPr/>
        <p:txBody>
          <a:bodyPr/>
          <a:lstStyle/>
          <a:p>
            <a:endParaRPr lang="de-DE"/>
          </a:p>
        </p:txBody>
      </p:sp>
      <p:sp>
        <p:nvSpPr>
          <p:cNvPr id="3" name="Fußzeilenplatzhalter 2">
            <a:extLst>
              <a:ext uri="{FF2B5EF4-FFF2-40B4-BE49-F238E27FC236}">
                <a16:creationId xmlns:a16="http://schemas.microsoft.com/office/drawing/2014/main" id="{3445C57F-F30D-487B-A315-05D1E3B2569F}"/>
              </a:ext>
            </a:extLst>
          </p:cNvPr>
          <p:cNvSpPr>
            <a:spLocks noGrp="1"/>
          </p:cNvSpPr>
          <p:nvPr>
            <p:ph type="ftr" sz="quarter" idx="12"/>
          </p:nvPr>
        </p:nvSpPr>
        <p:spPr/>
        <p:txBody>
          <a:bodyPr/>
          <a:lstStyle/>
          <a:p>
            <a:r>
              <a:rPr lang="de-DE">
                <a:solidFill>
                  <a:schemeClr val="bg1"/>
                </a:solidFill>
              </a:rPr>
              <a:t>### Wolfs ✕ Lehmann --&gt; Rhizomatic Machines * TH Hamburg 23.11.2018 </a:t>
            </a:r>
            <a:endParaRPr lang="de-DE" dirty="0"/>
          </a:p>
        </p:txBody>
      </p:sp>
      <p:sp>
        <p:nvSpPr>
          <p:cNvPr id="4" name="Textplatzhalter 3">
            <a:extLst>
              <a:ext uri="{FF2B5EF4-FFF2-40B4-BE49-F238E27FC236}">
                <a16:creationId xmlns:a16="http://schemas.microsoft.com/office/drawing/2014/main" id="{87712C6C-DA9B-42F3-9187-33A5912E91CD}"/>
              </a:ext>
            </a:extLst>
          </p:cNvPr>
          <p:cNvSpPr>
            <a:spLocks noGrp="1"/>
          </p:cNvSpPr>
          <p:nvPr>
            <p:ph type="body" sz="quarter" idx="14"/>
          </p:nvPr>
        </p:nvSpPr>
        <p:spPr/>
        <p:txBody>
          <a:bodyPr/>
          <a:lstStyle/>
          <a:p>
            <a:endParaRPr lang="de-DE"/>
          </a:p>
        </p:txBody>
      </p:sp>
      <p:pic>
        <p:nvPicPr>
          <p:cNvPr id="6" name="gates">
            <a:hlinkClick r:id="" action="ppaction://media"/>
            <a:extLst>
              <a:ext uri="{FF2B5EF4-FFF2-40B4-BE49-F238E27FC236}">
                <a16:creationId xmlns:a16="http://schemas.microsoft.com/office/drawing/2014/main" id="{2C012D41-9FE7-4090-BA2B-84A2ED74BB60}"/>
              </a:ext>
            </a:extLst>
          </p:cNvPr>
          <p:cNvPicPr>
            <a:picLocks noGrp="1" noChangeAspect="1"/>
          </p:cNvPicPr>
          <p:nvPr>
            <p:ph sz="quarter" idx="15"/>
            <a:videoFile r:link="rId2"/>
            <p:extLst>
              <p:ext uri="{DAA4B4D4-6D71-4841-9C94-3DE7FCFB9230}">
                <p14:media xmlns:p14="http://schemas.microsoft.com/office/powerpoint/2010/main" r:embed="rId1"/>
              </p:ext>
            </p:extLst>
          </p:nvPr>
        </p:nvPicPr>
        <p:blipFill>
          <a:blip r:embed="rId5"/>
          <a:stretch>
            <a:fillRect/>
          </a:stretch>
        </p:blipFill>
        <p:spPr>
          <a:xfrm>
            <a:off x="0" y="0"/>
            <a:ext cx="12192000" cy="6859302"/>
          </a:xfrm>
        </p:spPr>
      </p:pic>
      <p:sp>
        <p:nvSpPr>
          <p:cNvPr id="7" name="Textplatzhalter 1">
            <a:extLst>
              <a:ext uri="{FF2B5EF4-FFF2-40B4-BE49-F238E27FC236}">
                <a16:creationId xmlns:a16="http://schemas.microsoft.com/office/drawing/2014/main" id="{AE18C687-0B08-4D2B-866E-D99C9DD7BDEF}"/>
              </a:ext>
            </a:extLst>
          </p:cNvPr>
          <p:cNvSpPr txBox="1">
            <a:spLocks/>
          </p:cNvSpPr>
          <p:nvPr/>
        </p:nvSpPr>
        <p:spPr>
          <a:xfrm>
            <a:off x="352424" y="6059641"/>
            <a:ext cx="6479788" cy="704936"/>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bg1"/>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DE" dirty="0"/>
              <a:t>Simulation</a:t>
            </a:r>
          </a:p>
        </p:txBody>
      </p:sp>
    </p:spTree>
    <p:extLst>
      <p:ext uri="{BB962C8B-B14F-4D97-AF65-F5344CB8AC3E}">
        <p14:creationId xmlns:p14="http://schemas.microsoft.com/office/powerpoint/2010/main" val="1980498820"/>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365"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ußzeilenplatzhalter 2">
            <a:extLst>
              <a:ext uri="{FF2B5EF4-FFF2-40B4-BE49-F238E27FC236}">
                <a16:creationId xmlns:a16="http://schemas.microsoft.com/office/drawing/2014/main" id="{A25827ED-92E8-49C7-ADE6-9639EEFE7059}"/>
              </a:ext>
            </a:extLst>
          </p:cNvPr>
          <p:cNvSpPr>
            <a:spLocks noGrp="1"/>
          </p:cNvSpPr>
          <p:nvPr>
            <p:ph type="ftr" sz="quarter" idx="12"/>
          </p:nvPr>
        </p:nvSpPr>
        <p:spPr/>
        <p:txBody>
          <a:bodyPr/>
          <a:lstStyle/>
          <a:p>
            <a:r>
              <a:rPr lang="de-DE">
                <a:solidFill>
                  <a:schemeClr val="bg1"/>
                </a:solidFill>
              </a:rPr>
              <a:t>### Wolfs ✕ Lehmann --&gt; Rhizomatic Machines * TH Hamburg 23.11.2018 </a:t>
            </a:r>
            <a:endParaRPr lang="de-DE" dirty="0"/>
          </a:p>
        </p:txBody>
      </p:sp>
      <p:sp>
        <p:nvSpPr>
          <p:cNvPr id="7" name="Textplatzhalter 5">
            <a:extLst>
              <a:ext uri="{FF2B5EF4-FFF2-40B4-BE49-F238E27FC236}">
                <a16:creationId xmlns:a16="http://schemas.microsoft.com/office/drawing/2014/main" id="{8DAD20B4-29DA-4BB5-BE55-9A02D7877B95}"/>
              </a:ext>
            </a:extLst>
          </p:cNvPr>
          <p:cNvSpPr txBox="1">
            <a:spLocks/>
          </p:cNvSpPr>
          <p:nvPr/>
        </p:nvSpPr>
        <p:spPr>
          <a:xfrm>
            <a:off x="5311302" y="3000375"/>
            <a:ext cx="3082687" cy="543736"/>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3400" kern="1200">
                <a:solidFill>
                  <a:schemeClr val="bg1"/>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DE" dirty="0">
                <a:solidFill>
                  <a:schemeClr val="accent1"/>
                </a:solidFill>
              </a:rPr>
              <a:t>This Happend</a:t>
            </a:r>
          </a:p>
        </p:txBody>
      </p:sp>
      <p:sp>
        <p:nvSpPr>
          <p:cNvPr id="8" name="Textplatzhalter 5">
            <a:extLst>
              <a:ext uri="{FF2B5EF4-FFF2-40B4-BE49-F238E27FC236}">
                <a16:creationId xmlns:a16="http://schemas.microsoft.com/office/drawing/2014/main" id="{2A7640F1-0A08-4B8E-84A2-DB2500F1972D}"/>
              </a:ext>
            </a:extLst>
          </p:cNvPr>
          <p:cNvSpPr txBox="1">
            <a:spLocks/>
          </p:cNvSpPr>
          <p:nvPr/>
        </p:nvSpPr>
        <p:spPr>
          <a:xfrm>
            <a:off x="3785041" y="3000374"/>
            <a:ext cx="1662450" cy="543736"/>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3400" kern="1200">
                <a:solidFill>
                  <a:schemeClr val="bg1"/>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DE" dirty="0" err="1"/>
              <a:t>Then</a:t>
            </a:r>
            <a:r>
              <a:rPr lang="de-DE" dirty="0"/>
              <a:t> …</a:t>
            </a:r>
            <a:endParaRPr lang="de-DE" dirty="0">
              <a:solidFill>
                <a:schemeClr val="accent1"/>
              </a:solidFill>
            </a:endParaRPr>
          </a:p>
        </p:txBody>
      </p:sp>
    </p:spTree>
    <p:extLst>
      <p:ext uri="{BB962C8B-B14F-4D97-AF65-F5344CB8AC3E}">
        <p14:creationId xmlns:p14="http://schemas.microsoft.com/office/powerpoint/2010/main" val="2723308265"/>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ußzeilenplatzhalter 2">
            <a:extLst>
              <a:ext uri="{FF2B5EF4-FFF2-40B4-BE49-F238E27FC236}">
                <a16:creationId xmlns:a16="http://schemas.microsoft.com/office/drawing/2014/main" id="{0F06DF2A-2E49-4B9F-9764-8090F5149AB4}"/>
              </a:ext>
            </a:extLst>
          </p:cNvPr>
          <p:cNvSpPr>
            <a:spLocks noGrp="1"/>
          </p:cNvSpPr>
          <p:nvPr>
            <p:ph type="ftr" sz="quarter" idx="12"/>
          </p:nvPr>
        </p:nvSpPr>
        <p:spPr/>
        <p:txBody>
          <a:bodyPr/>
          <a:lstStyle/>
          <a:p>
            <a:r>
              <a:rPr lang="de-DE">
                <a:solidFill>
                  <a:schemeClr val="bg1"/>
                </a:solidFill>
              </a:rPr>
              <a:t>### Wolfs ✕ Lehmann --&gt; Rhizomatic Machines * TH Hamburg 23.11.2018 </a:t>
            </a:r>
            <a:endParaRPr lang="de-DE" dirty="0"/>
          </a:p>
        </p:txBody>
      </p:sp>
      <p:sp>
        <p:nvSpPr>
          <p:cNvPr id="4" name="Textplatzhalter 3">
            <a:extLst>
              <a:ext uri="{FF2B5EF4-FFF2-40B4-BE49-F238E27FC236}">
                <a16:creationId xmlns:a16="http://schemas.microsoft.com/office/drawing/2014/main" id="{03EB6E97-B85E-433A-8490-33436C593529}"/>
              </a:ext>
            </a:extLst>
          </p:cNvPr>
          <p:cNvSpPr>
            <a:spLocks noGrp="1"/>
          </p:cNvSpPr>
          <p:nvPr>
            <p:ph type="body" sz="quarter" idx="14"/>
          </p:nvPr>
        </p:nvSpPr>
        <p:spPr>
          <a:xfrm>
            <a:off x="4233450" y="5819689"/>
            <a:ext cx="2881312" cy="704936"/>
          </a:xfrm>
        </p:spPr>
        <p:txBody>
          <a:bodyPr/>
          <a:lstStyle/>
          <a:p>
            <a:pPr algn="l"/>
            <a:r>
              <a:rPr lang="de-DE" dirty="0"/>
              <a:t>Max im Krankenhaus</a:t>
            </a:r>
          </a:p>
        </p:txBody>
      </p:sp>
      <p:pic>
        <p:nvPicPr>
          <p:cNvPr id="1026" name="Picture 2" descr="https://static1.squarespace.com/static/53586ae3e4b0c3b862d91325/t/56264f31e4b05bbfdc595226/1445351226574/">
            <a:extLst>
              <a:ext uri="{FF2B5EF4-FFF2-40B4-BE49-F238E27FC236}">
                <a16:creationId xmlns:a16="http://schemas.microsoft.com/office/drawing/2014/main" id="{D8E17141-D158-434C-BD7C-C522B772BB9A}"/>
              </a:ext>
            </a:extLst>
          </p:cNvPr>
          <p:cNvPicPr>
            <a:picLocks noGrp="1" noChangeAspect="1" noChangeArrowheads="1"/>
          </p:cNvPicPr>
          <p:nvPr>
            <p:ph sz="quarter" idx="15"/>
          </p:nvPr>
        </p:nvPicPr>
        <p:blipFill>
          <a:blip r:embed="rId3">
            <a:extLst>
              <a:ext uri="{BEBA8EAE-BF5A-486C-A8C5-ECC9F3942E4B}">
                <a14:imgProps xmlns:a14="http://schemas.microsoft.com/office/drawing/2010/main">
                  <a14:imgLayer r:embed="rId4">
                    <a14:imgEffect>
                      <a14:saturation sat="66000"/>
                    </a14:imgEffect>
                  </a14:imgLayer>
                </a14:imgProps>
              </a:ext>
              <a:ext uri="{28A0092B-C50C-407E-A947-70E740481C1C}">
                <a14:useLocalDpi xmlns:a14="http://schemas.microsoft.com/office/drawing/2010/main" val="0"/>
              </a:ext>
            </a:extLst>
          </a:blip>
          <a:srcRect/>
          <a:stretch>
            <a:fillRect/>
          </a:stretch>
        </p:blipFill>
        <p:spPr bwMode="auto">
          <a:xfrm>
            <a:off x="4332840" y="884238"/>
            <a:ext cx="3526321" cy="4700587"/>
          </a:xfrm>
          <a:prstGeom prst="rect">
            <a:avLst/>
          </a:prstGeom>
          <a:noFill/>
          <a:extLst>
            <a:ext uri="{909E8E84-426E-40DD-AFC4-6F175D3DCCD1}">
              <a14:hiddenFill xmlns:a14="http://schemas.microsoft.com/office/drawing/2010/main">
                <a:solidFill>
                  <a:srgbClr val="FFFFFF"/>
                </a:solidFill>
              </a14:hiddenFill>
            </a:ext>
          </a:extLst>
        </p:spPr>
      </p:pic>
      <p:sp>
        <p:nvSpPr>
          <p:cNvPr id="7" name="Textplatzhalter 3">
            <a:extLst>
              <a:ext uri="{FF2B5EF4-FFF2-40B4-BE49-F238E27FC236}">
                <a16:creationId xmlns:a16="http://schemas.microsoft.com/office/drawing/2014/main" id="{C1A50135-63E7-4E01-934E-6EA398D8EBDA}"/>
              </a:ext>
            </a:extLst>
          </p:cNvPr>
          <p:cNvSpPr txBox="1">
            <a:spLocks/>
          </p:cNvSpPr>
          <p:nvPr/>
        </p:nvSpPr>
        <p:spPr>
          <a:xfrm>
            <a:off x="5045945" y="5813050"/>
            <a:ext cx="2881312" cy="704936"/>
          </a:xfrm>
          <a:prstGeom prst="rect">
            <a:avLst/>
          </a:prstGeom>
        </p:spPr>
        <p:txBody>
          <a:bodyPr vert="horz" lIns="91440" tIns="45720" rIns="91440" bIns="45720" rtlCol="0">
            <a:normAutofit/>
          </a:bodyPr>
          <a:lstStyle>
            <a:lvl1pPr marL="0" indent="0" algn="r" defTabSz="914400" rtl="0" eaLnBrk="1" latinLnBrk="0" hangingPunct="1">
              <a:lnSpc>
                <a:spcPct val="90000"/>
              </a:lnSpc>
              <a:spcBef>
                <a:spcPts val="1000"/>
              </a:spcBef>
              <a:buFont typeface="Arial" panose="020B0604020202020204" pitchFamily="34" charset="0"/>
              <a:buNone/>
              <a:defRPr sz="1400" kern="1200">
                <a:solidFill>
                  <a:schemeClr val="bg1"/>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DE"/>
              <a:t>30.11.2017</a:t>
            </a:r>
            <a:endParaRPr lang="de-DE" dirty="0"/>
          </a:p>
        </p:txBody>
      </p:sp>
    </p:spTree>
    <p:extLst>
      <p:ext uri="{BB962C8B-B14F-4D97-AF65-F5344CB8AC3E}">
        <p14:creationId xmlns:p14="http://schemas.microsoft.com/office/powerpoint/2010/main" val="1257671214"/>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4CC41467-CD1C-4C9C-BC99-6E682EC846A0}"/>
              </a:ext>
            </a:extLst>
          </p:cNvPr>
          <p:cNvSpPr>
            <a:spLocks noGrp="1"/>
          </p:cNvSpPr>
          <p:nvPr>
            <p:ph type="body" sz="quarter" idx="11"/>
          </p:nvPr>
        </p:nvSpPr>
        <p:spPr/>
        <p:txBody>
          <a:bodyPr/>
          <a:lstStyle/>
          <a:p>
            <a:r>
              <a:rPr lang="de-DE" dirty="0"/>
              <a:t>Nachgestellte Szene</a:t>
            </a:r>
          </a:p>
        </p:txBody>
      </p:sp>
      <p:sp>
        <p:nvSpPr>
          <p:cNvPr id="3" name="Fußzeilenplatzhalter 2">
            <a:extLst>
              <a:ext uri="{FF2B5EF4-FFF2-40B4-BE49-F238E27FC236}">
                <a16:creationId xmlns:a16="http://schemas.microsoft.com/office/drawing/2014/main" id="{BC261D39-866F-4E93-8976-3697FC60A246}"/>
              </a:ext>
            </a:extLst>
          </p:cNvPr>
          <p:cNvSpPr>
            <a:spLocks noGrp="1"/>
          </p:cNvSpPr>
          <p:nvPr>
            <p:ph type="ftr" sz="quarter" idx="12"/>
          </p:nvPr>
        </p:nvSpPr>
        <p:spPr/>
        <p:txBody>
          <a:bodyPr/>
          <a:lstStyle/>
          <a:p>
            <a:r>
              <a:rPr lang="de-DE">
                <a:solidFill>
                  <a:schemeClr val="bg1"/>
                </a:solidFill>
              </a:rPr>
              <a:t>### Wolfs ✕ Lehmann --&gt; Rhizomatic Machines * TH Hamburg 23.11.2018 </a:t>
            </a:r>
            <a:endParaRPr lang="de-DE" dirty="0"/>
          </a:p>
        </p:txBody>
      </p:sp>
      <p:sp>
        <p:nvSpPr>
          <p:cNvPr id="4" name="Textplatzhalter 3">
            <a:extLst>
              <a:ext uri="{FF2B5EF4-FFF2-40B4-BE49-F238E27FC236}">
                <a16:creationId xmlns:a16="http://schemas.microsoft.com/office/drawing/2014/main" id="{E52C8713-8773-489E-969B-DCFB329BE260}"/>
              </a:ext>
            </a:extLst>
          </p:cNvPr>
          <p:cNvSpPr>
            <a:spLocks noGrp="1"/>
          </p:cNvSpPr>
          <p:nvPr>
            <p:ph type="body" sz="quarter" idx="14"/>
          </p:nvPr>
        </p:nvSpPr>
        <p:spPr/>
        <p:txBody>
          <a:bodyPr/>
          <a:lstStyle/>
          <a:p>
            <a:endParaRPr lang="de-DE"/>
          </a:p>
        </p:txBody>
      </p:sp>
      <p:sp>
        <p:nvSpPr>
          <p:cNvPr id="5" name="Inhaltsplatzhalter 4">
            <a:extLst>
              <a:ext uri="{FF2B5EF4-FFF2-40B4-BE49-F238E27FC236}">
                <a16:creationId xmlns:a16="http://schemas.microsoft.com/office/drawing/2014/main" id="{C183CDA9-C229-4FE5-A88B-22E5034B28B0}"/>
              </a:ext>
            </a:extLst>
          </p:cNvPr>
          <p:cNvSpPr>
            <a:spLocks noGrp="1"/>
          </p:cNvSpPr>
          <p:nvPr>
            <p:ph sz="quarter" idx="15"/>
          </p:nvPr>
        </p:nvSpPr>
        <p:spPr/>
        <p:txBody>
          <a:bodyPr/>
          <a:lstStyle/>
          <a:p>
            <a:endParaRPr lang="de-DE" dirty="0"/>
          </a:p>
        </p:txBody>
      </p:sp>
    </p:spTree>
    <p:extLst>
      <p:ext uri="{BB962C8B-B14F-4D97-AF65-F5344CB8AC3E}">
        <p14:creationId xmlns:p14="http://schemas.microsoft.com/office/powerpoint/2010/main" val="1018775782"/>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sld>
</file>

<file path=ppt/theme/theme1.xml><?xml version="1.0" encoding="utf-8"?>
<a:theme xmlns:a="http://schemas.openxmlformats.org/drawingml/2006/main" name="Office">
  <a:themeElements>
    <a:clrScheme name="2018 Alex GG">
      <a:dk1>
        <a:srgbClr val="222326"/>
      </a:dk1>
      <a:lt1>
        <a:srgbClr val="FAFAFA"/>
      </a:lt1>
      <a:dk2>
        <a:srgbClr val="8FCCBD"/>
      </a:dk2>
      <a:lt2>
        <a:srgbClr val="FCF9ED"/>
      </a:lt2>
      <a:accent1>
        <a:srgbClr val="E65050"/>
      </a:accent1>
      <a:accent2>
        <a:srgbClr val="D9BB62"/>
      </a:accent2>
      <a:accent3>
        <a:srgbClr val="2E4DE6"/>
      </a:accent3>
      <a:accent4>
        <a:srgbClr val="DA7878"/>
      </a:accent4>
      <a:accent5>
        <a:srgbClr val="FFDF7F"/>
      </a:accent5>
      <a:accent6>
        <a:srgbClr val="8FCCBD"/>
      </a:accent6>
      <a:hlink>
        <a:srgbClr val="FAFAFA"/>
      </a:hlink>
      <a:folHlink>
        <a:srgbClr val="222326"/>
      </a:folHlink>
    </a:clrScheme>
    <a:fontScheme name="2018 Alex GG">
      <a:majorFont>
        <a:latin typeface="Neurial Grotesk Medium"/>
        <a:ea typeface=""/>
        <a:cs typeface=""/>
      </a:majorFont>
      <a:minorFont>
        <a:latin typeface="Inconsolat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1247</Words>
  <Application>Microsoft Office PowerPoint</Application>
  <PresentationFormat>Breitbild</PresentationFormat>
  <Paragraphs>88</Paragraphs>
  <Slides>21</Slides>
  <Notes>17</Notes>
  <HiddenSlides>0</HiddenSlides>
  <MMClips>1</MMClips>
  <ScaleCrop>false</ScaleCrop>
  <HeadingPairs>
    <vt:vector size="6" baseType="variant">
      <vt:variant>
        <vt:lpstr>Verwendete Schriftarten</vt:lpstr>
      </vt:variant>
      <vt:variant>
        <vt:i4>4</vt:i4>
      </vt:variant>
      <vt:variant>
        <vt:lpstr>Design</vt:lpstr>
      </vt:variant>
      <vt:variant>
        <vt:i4>1</vt:i4>
      </vt:variant>
      <vt:variant>
        <vt:lpstr>Folientitel</vt:lpstr>
      </vt:variant>
      <vt:variant>
        <vt:i4>21</vt:i4>
      </vt:variant>
    </vt:vector>
  </HeadingPairs>
  <TitlesOfParts>
    <vt:vector size="26" baseType="lpstr">
      <vt:lpstr>Arial</vt:lpstr>
      <vt:lpstr>Calibri</vt:lpstr>
      <vt:lpstr>Inconsolata</vt:lpstr>
      <vt:lpstr>Neurial Grotesk Medium</vt:lpstr>
      <vt:lpstr>Office</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Generative Gestaltung</dc:title>
  <dc:creator>Alex</dc:creator>
  <cp:lastModifiedBy>Wolfs, Maximilian Anton</cp:lastModifiedBy>
  <cp:revision>250</cp:revision>
  <dcterms:created xsi:type="dcterms:W3CDTF">2018-10-07T16:40:47Z</dcterms:created>
  <dcterms:modified xsi:type="dcterms:W3CDTF">2018-11-22T16:19:45Z</dcterms:modified>
</cp:coreProperties>
</file>